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73" r:id="rId3"/>
    <p:sldId id="257" r:id="rId4"/>
    <p:sldId id="277" r:id="rId5"/>
    <p:sldId id="287" r:id="rId6"/>
    <p:sldId id="258" r:id="rId7"/>
    <p:sldId id="285" r:id="rId8"/>
    <p:sldId id="289" r:id="rId9"/>
    <p:sldId id="290" r:id="rId10"/>
    <p:sldId id="299" r:id="rId11"/>
    <p:sldId id="291" r:id="rId12"/>
    <p:sldId id="298" r:id="rId13"/>
    <p:sldId id="308" r:id="rId14"/>
    <p:sldId id="295" r:id="rId15"/>
    <p:sldId id="310" r:id="rId16"/>
    <p:sldId id="264" r:id="rId17"/>
    <p:sldId id="267" r:id="rId18"/>
    <p:sldId id="300" r:id="rId19"/>
    <p:sldId id="301" r:id="rId20"/>
    <p:sldId id="302" r:id="rId21"/>
    <p:sldId id="304" r:id="rId22"/>
    <p:sldId id="312" r:id="rId23"/>
    <p:sldId id="311" r:id="rId24"/>
    <p:sldId id="281" r:id="rId25"/>
    <p:sldId id="269" r:id="rId26"/>
    <p:sldId id="270" r:id="rId27"/>
    <p:sldId id="305" r:id="rId28"/>
    <p:sldId id="306" r:id="rId29"/>
    <p:sldId id="307" r:id="rId30"/>
    <p:sldId id="313" r:id="rId31"/>
    <p:sldId id="309" r:id="rId32"/>
    <p:sldId id="294" r:id="rId33"/>
    <p:sldId id="275" r:id="rId34"/>
    <p:sldId id="27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B7E2A7-7960-10E4-9F60-A0A369388A23}" name="Way, Gordon" initials="WG" userId="S::wayg@umsystem.edu::8b71376c-8f6d-4226-a2ec-b2ad7e5f21e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B42EDC-8109-4BDC-ABE6-3A444B13E9E3}" v="2" dt="2024-09-14T14:54:28.3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5" autoAdjust="0"/>
    <p:restoredTop sz="66180" autoAdjust="0"/>
  </p:normalViewPr>
  <p:slideViewPr>
    <p:cSldViewPr snapToGrid="0">
      <p:cViewPr varScale="1">
        <p:scale>
          <a:sx n="73" d="100"/>
          <a:sy n="73" d="100"/>
        </p:scale>
        <p:origin x="205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liveau, Neeley" userId="c59132ba-b347-4f4c-81b6-18c657659892" providerId="ADAL" clId="{06D8CEC7-2855-A34E-92AA-7094F6D92676}"/>
    <pc:docChg chg="undo custSel addSld delSld modSld">
      <pc:chgData name="Beliveau, Neeley" userId="c59132ba-b347-4f4c-81b6-18c657659892" providerId="ADAL" clId="{06D8CEC7-2855-A34E-92AA-7094F6D92676}" dt="2024-07-08T20:41:47.622" v="1719" actId="20577"/>
      <pc:docMkLst>
        <pc:docMk/>
      </pc:docMkLst>
      <pc:sldChg chg="modSp mod modNotesTx">
        <pc:chgData name="Beliveau, Neeley" userId="c59132ba-b347-4f4c-81b6-18c657659892" providerId="ADAL" clId="{06D8CEC7-2855-A34E-92AA-7094F6D92676}" dt="2024-07-08T20:35:57.212" v="1207" actId="20577"/>
        <pc:sldMkLst>
          <pc:docMk/>
          <pc:sldMk cId="3935398995" sldId="260"/>
        </pc:sldMkLst>
        <pc:spChg chg="mod">
          <ac:chgData name="Beliveau, Neeley" userId="c59132ba-b347-4f4c-81b6-18c657659892" providerId="ADAL" clId="{06D8CEC7-2855-A34E-92AA-7094F6D92676}" dt="2024-07-08T15:49:35.608" v="419" actId="20577"/>
          <ac:spMkLst>
            <pc:docMk/>
            <pc:sldMk cId="3935398995" sldId="260"/>
            <ac:spMk id="3" creationId="{611321A9-9281-734B-EB30-AF19998A2181}"/>
          </ac:spMkLst>
        </pc:spChg>
      </pc:sldChg>
      <pc:sldChg chg="modNotesTx">
        <pc:chgData name="Beliveau, Neeley" userId="c59132ba-b347-4f4c-81b6-18c657659892" providerId="ADAL" clId="{06D8CEC7-2855-A34E-92AA-7094F6D92676}" dt="2024-07-08T20:34:44.775" v="1205" actId="20577"/>
        <pc:sldMkLst>
          <pc:docMk/>
          <pc:sldMk cId="1779082777" sldId="261"/>
        </pc:sldMkLst>
      </pc:sldChg>
      <pc:sldChg chg="modSp mod modNotesTx">
        <pc:chgData name="Beliveau, Neeley" userId="c59132ba-b347-4f4c-81b6-18c657659892" providerId="ADAL" clId="{06D8CEC7-2855-A34E-92AA-7094F6D92676}" dt="2024-07-08T20:37:02.683" v="1442" actId="20577"/>
        <pc:sldMkLst>
          <pc:docMk/>
          <pc:sldMk cId="734355464" sldId="262"/>
        </pc:sldMkLst>
        <pc:spChg chg="mod">
          <ac:chgData name="Beliveau, Neeley" userId="c59132ba-b347-4f4c-81b6-18c657659892" providerId="ADAL" clId="{06D8CEC7-2855-A34E-92AA-7094F6D92676}" dt="2024-07-08T15:51:50.009" v="606" actId="20577"/>
          <ac:spMkLst>
            <pc:docMk/>
            <pc:sldMk cId="734355464" sldId="262"/>
            <ac:spMk id="3" creationId="{99546C64-B3C8-3ADD-ABE9-0C0BC365DFD1}"/>
          </ac:spMkLst>
        </pc:spChg>
      </pc:sldChg>
      <pc:sldChg chg="del">
        <pc:chgData name="Beliveau, Neeley" userId="c59132ba-b347-4f4c-81b6-18c657659892" providerId="ADAL" clId="{06D8CEC7-2855-A34E-92AA-7094F6D92676}" dt="2024-07-08T15:53:29.443" v="678" actId="2696"/>
        <pc:sldMkLst>
          <pc:docMk/>
          <pc:sldMk cId="222047685" sldId="263"/>
        </pc:sldMkLst>
      </pc:sldChg>
      <pc:sldChg chg="modSp mod">
        <pc:chgData name="Beliveau, Neeley" userId="c59132ba-b347-4f4c-81b6-18c657659892" providerId="ADAL" clId="{06D8CEC7-2855-A34E-92AA-7094F6D92676}" dt="2024-07-08T20:33:59.418" v="1182" actId="20577"/>
        <pc:sldMkLst>
          <pc:docMk/>
          <pc:sldMk cId="265521108" sldId="265"/>
        </pc:sldMkLst>
        <pc:spChg chg="mod">
          <ac:chgData name="Beliveau, Neeley" userId="c59132ba-b347-4f4c-81b6-18c657659892" providerId="ADAL" clId="{06D8CEC7-2855-A34E-92AA-7094F6D92676}" dt="2024-07-08T20:33:59.418" v="1182" actId="20577"/>
          <ac:spMkLst>
            <pc:docMk/>
            <pc:sldMk cId="265521108" sldId="265"/>
            <ac:spMk id="3" creationId="{DB12405F-2B75-DC9D-585B-7531C8B3E44A}"/>
          </ac:spMkLst>
        </pc:spChg>
      </pc:sldChg>
      <pc:sldChg chg="modSp mod modNotesTx">
        <pc:chgData name="Beliveau, Neeley" userId="c59132ba-b347-4f4c-81b6-18c657659892" providerId="ADAL" clId="{06D8CEC7-2855-A34E-92AA-7094F6D92676}" dt="2024-07-08T20:39:31.875" v="1632" actId="20577"/>
        <pc:sldMkLst>
          <pc:docMk/>
          <pc:sldMk cId="1432561207" sldId="266"/>
        </pc:sldMkLst>
        <pc:spChg chg="mod">
          <ac:chgData name="Beliveau, Neeley" userId="c59132ba-b347-4f4c-81b6-18c657659892" providerId="ADAL" clId="{06D8CEC7-2855-A34E-92AA-7094F6D92676}" dt="2024-07-08T15:54:41.115" v="686" actId="20577"/>
          <ac:spMkLst>
            <pc:docMk/>
            <pc:sldMk cId="1432561207" sldId="266"/>
            <ac:spMk id="3" creationId="{EC205042-11B0-0B80-835C-BDED6E6491CA}"/>
          </ac:spMkLst>
        </pc:spChg>
      </pc:sldChg>
      <pc:sldChg chg="modSp mod modNotesTx">
        <pc:chgData name="Beliveau, Neeley" userId="c59132ba-b347-4f4c-81b6-18c657659892" providerId="ADAL" clId="{06D8CEC7-2855-A34E-92AA-7094F6D92676}" dt="2024-07-08T20:40:28.757" v="1709" actId="20577"/>
        <pc:sldMkLst>
          <pc:docMk/>
          <pc:sldMk cId="1288119897" sldId="267"/>
        </pc:sldMkLst>
        <pc:spChg chg="mod">
          <ac:chgData name="Beliveau, Neeley" userId="c59132ba-b347-4f4c-81b6-18c657659892" providerId="ADAL" clId="{06D8CEC7-2855-A34E-92AA-7094F6D92676}" dt="2024-07-08T15:58:30.928" v="847" actId="20577"/>
          <ac:spMkLst>
            <pc:docMk/>
            <pc:sldMk cId="1288119897" sldId="267"/>
            <ac:spMk id="3" creationId="{52006006-4928-865F-2E77-BDBA3DA46731}"/>
          </ac:spMkLst>
        </pc:spChg>
      </pc:sldChg>
      <pc:sldChg chg="del">
        <pc:chgData name="Beliveau, Neeley" userId="c59132ba-b347-4f4c-81b6-18c657659892" providerId="ADAL" clId="{06D8CEC7-2855-A34E-92AA-7094F6D92676}" dt="2024-07-08T15:59:43.621" v="851" actId="2696"/>
        <pc:sldMkLst>
          <pc:docMk/>
          <pc:sldMk cId="4104409317" sldId="268"/>
        </pc:sldMkLst>
      </pc:sldChg>
      <pc:sldChg chg="modNotesTx">
        <pc:chgData name="Beliveau, Neeley" userId="c59132ba-b347-4f4c-81b6-18c657659892" providerId="ADAL" clId="{06D8CEC7-2855-A34E-92AA-7094F6D92676}" dt="2024-07-08T20:41:29.461" v="1713" actId="20577"/>
        <pc:sldMkLst>
          <pc:docMk/>
          <pc:sldMk cId="241359265" sldId="269"/>
        </pc:sldMkLst>
      </pc:sldChg>
      <pc:sldChg chg="modSp mod">
        <pc:chgData name="Beliveau, Neeley" userId="c59132ba-b347-4f4c-81b6-18c657659892" providerId="ADAL" clId="{06D8CEC7-2855-A34E-92AA-7094F6D92676}" dt="2024-07-08T16:01:23.468" v="950" actId="20577"/>
        <pc:sldMkLst>
          <pc:docMk/>
          <pc:sldMk cId="3878466138" sldId="270"/>
        </pc:sldMkLst>
        <pc:spChg chg="mod">
          <ac:chgData name="Beliveau, Neeley" userId="c59132ba-b347-4f4c-81b6-18c657659892" providerId="ADAL" clId="{06D8CEC7-2855-A34E-92AA-7094F6D92676}" dt="2024-07-08T16:01:23.468" v="950" actId="20577"/>
          <ac:spMkLst>
            <pc:docMk/>
            <pc:sldMk cId="3878466138" sldId="270"/>
            <ac:spMk id="3" creationId="{1B1F502D-CEA3-DCE4-B1A9-D678E143A078}"/>
          </ac:spMkLst>
        </pc:spChg>
      </pc:sldChg>
      <pc:sldChg chg="modSp mod">
        <pc:chgData name="Beliveau, Neeley" userId="c59132ba-b347-4f4c-81b6-18c657659892" providerId="ADAL" clId="{06D8CEC7-2855-A34E-92AA-7094F6D92676}" dt="2024-07-08T20:41:47.622" v="1719" actId="20577"/>
        <pc:sldMkLst>
          <pc:docMk/>
          <pc:sldMk cId="149944002" sldId="271"/>
        </pc:sldMkLst>
        <pc:spChg chg="mod">
          <ac:chgData name="Beliveau, Neeley" userId="c59132ba-b347-4f4c-81b6-18c657659892" providerId="ADAL" clId="{06D8CEC7-2855-A34E-92AA-7094F6D92676}" dt="2024-07-08T16:02:14.235" v="1006" actId="13926"/>
          <ac:spMkLst>
            <pc:docMk/>
            <pc:sldMk cId="149944002" sldId="271"/>
            <ac:spMk id="2" creationId="{B796220A-30F5-760A-F38A-E22D9F868CE8}"/>
          </ac:spMkLst>
        </pc:spChg>
        <pc:spChg chg="mod">
          <ac:chgData name="Beliveau, Neeley" userId="c59132ba-b347-4f4c-81b6-18c657659892" providerId="ADAL" clId="{06D8CEC7-2855-A34E-92AA-7094F6D92676}" dt="2024-07-08T20:41:47.622" v="1719" actId="20577"/>
          <ac:spMkLst>
            <pc:docMk/>
            <pc:sldMk cId="149944002" sldId="271"/>
            <ac:spMk id="3" creationId="{BBC398E4-E144-3C98-78BE-CF95608246D4}"/>
          </ac:spMkLst>
        </pc:spChg>
      </pc:sldChg>
      <pc:sldChg chg="modSp mod modNotesTx">
        <pc:chgData name="Beliveau, Neeley" userId="c59132ba-b347-4f4c-81b6-18c657659892" providerId="ADAL" clId="{06D8CEC7-2855-A34E-92AA-7094F6D92676}" dt="2024-07-08T20:37:21.728" v="1472" actId="20577"/>
        <pc:sldMkLst>
          <pc:docMk/>
          <pc:sldMk cId="2042392864" sldId="274"/>
        </pc:sldMkLst>
        <pc:spChg chg="mod">
          <ac:chgData name="Beliveau, Neeley" userId="c59132ba-b347-4f4c-81b6-18c657659892" providerId="ADAL" clId="{06D8CEC7-2855-A34E-92AA-7094F6D92676}" dt="2024-07-08T15:53:17.887" v="677" actId="20577"/>
          <ac:spMkLst>
            <pc:docMk/>
            <pc:sldMk cId="2042392864" sldId="274"/>
            <ac:spMk id="3" creationId="{9C5B6D2A-6E8D-D4AD-7E11-151C1CE644B5}"/>
          </ac:spMkLst>
        </pc:spChg>
      </pc:sldChg>
      <pc:sldChg chg="del">
        <pc:chgData name="Beliveau, Neeley" userId="c59132ba-b347-4f4c-81b6-18c657659892" providerId="ADAL" clId="{06D8CEC7-2855-A34E-92AA-7094F6D92676}" dt="2024-07-08T15:59:36.496" v="849" actId="2696"/>
        <pc:sldMkLst>
          <pc:docMk/>
          <pc:sldMk cId="1406741513" sldId="278"/>
        </pc:sldMkLst>
      </pc:sldChg>
      <pc:sldChg chg="modSp mod modNotesTx">
        <pc:chgData name="Beliveau, Neeley" userId="c59132ba-b347-4f4c-81b6-18c657659892" providerId="ADAL" clId="{06D8CEC7-2855-A34E-92AA-7094F6D92676}" dt="2024-07-08T20:33:41.612" v="1180" actId="12"/>
        <pc:sldMkLst>
          <pc:docMk/>
          <pc:sldMk cId="3529657152" sldId="279"/>
        </pc:sldMkLst>
        <pc:spChg chg="mod">
          <ac:chgData name="Beliveau, Neeley" userId="c59132ba-b347-4f4c-81b6-18c657659892" providerId="ADAL" clId="{06D8CEC7-2855-A34E-92AA-7094F6D92676}" dt="2024-07-08T20:33:09.734" v="1176" actId="207"/>
          <ac:spMkLst>
            <pc:docMk/>
            <pc:sldMk cId="3529657152" sldId="279"/>
            <ac:spMk id="6" creationId="{6AEFF457-25F1-28FB-8FC4-745A446853C5}"/>
          </ac:spMkLst>
        </pc:spChg>
      </pc:sldChg>
      <pc:sldChg chg="modSp mod modNotesTx">
        <pc:chgData name="Beliveau, Neeley" userId="c59132ba-b347-4f4c-81b6-18c657659892" providerId="ADAL" clId="{06D8CEC7-2855-A34E-92AA-7094F6D92676}" dt="2024-07-08T20:38:51.497" v="1625" actId="20577"/>
        <pc:sldMkLst>
          <pc:docMk/>
          <pc:sldMk cId="3235854676" sldId="280"/>
        </pc:sldMkLst>
        <pc:spChg chg="mod">
          <ac:chgData name="Beliveau, Neeley" userId="c59132ba-b347-4f4c-81b6-18c657659892" providerId="ADAL" clId="{06D8CEC7-2855-A34E-92AA-7094F6D92676}" dt="2024-07-08T15:54:04.024" v="680" actId="27636"/>
          <ac:spMkLst>
            <pc:docMk/>
            <pc:sldMk cId="3235854676" sldId="280"/>
            <ac:spMk id="3" creationId="{D73921AC-677E-86C1-FE27-CC853BB4D172}"/>
          </ac:spMkLst>
        </pc:spChg>
      </pc:sldChg>
      <pc:sldChg chg="modSp mod modNotesTx">
        <pc:chgData name="Beliveau, Neeley" userId="c59132ba-b347-4f4c-81b6-18c657659892" providerId="ADAL" clId="{06D8CEC7-2855-A34E-92AA-7094F6D92676}" dt="2024-07-08T20:41:01.625" v="1712" actId="20577"/>
        <pc:sldMkLst>
          <pc:docMk/>
          <pc:sldMk cId="3044439797" sldId="281"/>
        </pc:sldMkLst>
        <pc:spChg chg="mod">
          <ac:chgData name="Beliveau, Neeley" userId="c59132ba-b347-4f4c-81b6-18c657659892" providerId="ADAL" clId="{06D8CEC7-2855-A34E-92AA-7094F6D92676}" dt="2024-07-08T16:00:16.259" v="859" actId="20577"/>
          <ac:spMkLst>
            <pc:docMk/>
            <pc:sldMk cId="3044439797" sldId="281"/>
            <ac:spMk id="2" creationId="{17593D6F-CAE4-44BA-5C0C-1489A5D0801B}"/>
          </ac:spMkLst>
        </pc:spChg>
        <pc:spChg chg="mod">
          <ac:chgData name="Beliveau, Neeley" userId="c59132ba-b347-4f4c-81b6-18c657659892" providerId="ADAL" clId="{06D8CEC7-2855-A34E-92AA-7094F6D92676}" dt="2024-07-08T16:01:08.052" v="949" actId="113"/>
          <ac:spMkLst>
            <pc:docMk/>
            <pc:sldMk cId="3044439797" sldId="281"/>
            <ac:spMk id="3" creationId="{EB7DE422-F480-C222-924A-546031A1399E}"/>
          </ac:spMkLst>
        </pc:spChg>
      </pc:sldChg>
      <pc:sldChg chg="add del">
        <pc:chgData name="Beliveau, Neeley" userId="c59132ba-b347-4f4c-81b6-18c657659892" providerId="ADAL" clId="{06D8CEC7-2855-A34E-92AA-7094F6D92676}" dt="2024-07-08T15:59:38.831" v="850" actId="2696"/>
        <pc:sldMkLst>
          <pc:docMk/>
          <pc:sldMk cId="1067192828" sldId="284"/>
        </pc:sldMkLst>
      </pc:sldChg>
      <pc:sldChg chg="modSp new mod">
        <pc:chgData name="Beliveau, Neeley" userId="c59132ba-b347-4f4c-81b6-18c657659892" providerId="ADAL" clId="{06D8CEC7-2855-A34E-92AA-7094F6D92676}" dt="2024-07-08T16:04:16.183" v="1152" actId="20577"/>
        <pc:sldMkLst>
          <pc:docMk/>
          <pc:sldMk cId="3684483545" sldId="284"/>
        </pc:sldMkLst>
        <pc:spChg chg="mod">
          <ac:chgData name="Beliveau, Neeley" userId="c59132ba-b347-4f4c-81b6-18c657659892" providerId="ADAL" clId="{06D8CEC7-2855-A34E-92AA-7094F6D92676}" dt="2024-07-08T16:04:04.724" v="1140" actId="13926"/>
          <ac:spMkLst>
            <pc:docMk/>
            <pc:sldMk cId="3684483545" sldId="284"/>
            <ac:spMk id="2" creationId="{39DBF01C-FF9C-93BB-EAA6-01EBA80A55A7}"/>
          </ac:spMkLst>
        </pc:spChg>
        <pc:spChg chg="mod">
          <ac:chgData name="Beliveau, Neeley" userId="c59132ba-b347-4f4c-81b6-18c657659892" providerId="ADAL" clId="{06D8CEC7-2855-A34E-92AA-7094F6D92676}" dt="2024-07-08T16:04:16.183" v="1152" actId="20577"/>
          <ac:spMkLst>
            <pc:docMk/>
            <pc:sldMk cId="3684483545" sldId="284"/>
            <ac:spMk id="3" creationId="{7FA0782F-0E4C-1727-9017-86B8A68F8952}"/>
          </ac:spMkLst>
        </pc:spChg>
      </pc:sldChg>
    </pc:docChg>
  </pc:docChgLst>
  <pc:docChgLst>
    <pc:chgData name="Way, Gordon" userId="8b71376c-8f6d-4226-a2ec-b2ad7e5f21e0" providerId="ADAL" clId="{AE619625-A98E-48A8-8EF1-4F5D0D810B3C}"/>
    <pc:docChg chg="undo redo custSel addSld delSld modSld sldOrd">
      <pc:chgData name="Way, Gordon" userId="8b71376c-8f6d-4226-a2ec-b2ad7e5f21e0" providerId="ADAL" clId="{AE619625-A98E-48A8-8EF1-4F5D0D810B3C}" dt="2024-09-13T13:37:47.839" v="23927" actId="255"/>
      <pc:docMkLst>
        <pc:docMk/>
      </pc:docMkLst>
      <pc:sldChg chg="modSp mod modNotesTx">
        <pc:chgData name="Way, Gordon" userId="8b71376c-8f6d-4226-a2ec-b2ad7e5f21e0" providerId="ADAL" clId="{AE619625-A98E-48A8-8EF1-4F5D0D810B3C}" dt="2024-09-05T16:47:29.924" v="6927" actId="20577"/>
        <pc:sldMkLst>
          <pc:docMk/>
          <pc:sldMk cId="3137756317" sldId="257"/>
        </pc:sldMkLst>
        <pc:spChg chg="mod">
          <ac:chgData name="Way, Gordon" userId="8b71376c-8f6d-4226-a2ec-b2ad7e5f21e0" providerId="ADAL" clId="{AE619625-A98E-48A8-8EF1-4F5D0D810B3C}" dt="2024-08-26T20:25:34.082" v="445" actId="1076"/>
          <ac:spMkLst>
            <pc:docMk/>
            <pc:sldMk cId="3137756317" sldId="257"/>
            <ac:spMk id="3" creationId="{196592DA-488E-F0E3-01BB-04F41A72E0CF}"/>
          </ac:spMkLst>
        </pc:spChg>
      </pc:sldChg>
      <pc:sldChg chg="addSp delSp modSp mod ord delAnim modAnim modNotesTx">
        <pc:chgData name="Way, Gordon" userId="8b71376c-8f6d-4226-a2ec-b2ad7e5f21e0" providerId="ADAL" clId="{AE619625-A98E-48A8-8EF1-4F5D0D810B3C}" dt="2024-09-05T16:52:54.732" v="7289" actId="20577"/>
        <pc:sldMkLst>
          <pc:docMk/>
          <pc:sldMk cId="951470781" sldId="258"/>
        </pc:sldMkLst>
        <pc:spChg chg="mod">
          <ac:chgData name="Way, Gordon" userId="8b71376c-8f6d-4226-a2ec-b2ad7e5f21e0" providerId="ADAL" clId="{AE619625-A98E-48A8-8EF1-4F5D0D810B3C}" dt="2024-08-31T15:56:33.324" v="6202" actId="20577"/>
          <ac:spMkLst>
            <pc:docMk/>
            <pc:sldMk cId="951470781" sldId="258"/>
            <ac:spMk id="2" creationId="{7EF52540-5C09-5AB3-2E98-57F661C9432B}"/>
          </ac:spMkLst>
        </pc:spChg>
        <pc:spChg chg="mod">
          <ac:chgData name="Way, Gordon" userId="8b71376c-8f6d-4226-a2ec-b2ad7e5f21e0" providerId="ADAL" clId="{AE619625-A98E-48A8-8EF1-4F5D0D810B3C}" dt="2024-08-31T15:56:41.730" v="6204" actId="14"/>
          <ac:spMkLst>
            <pc:docMk/>
            <pc:sldMk cId="951470781" sldId="258"/>
            <ac:spMk id="3" creationId="{DB12405F-2B75-DC9D-585B-7531C8B3E44A}"/>
          </ac:spMkLst>
        </pc:spChg>
        <pc:spChg chg="add del mod">
          <ac:chgData name="Way, Gordon" userId="8b71376c-8f6d-4226-a2ec-b2ad7e5f21e0" providerId="ADAL" clId="{AE619625-A98E-48A8-8EF1-4F5D0D810B3C}" dt="2024-08-27T14:56:59.923" v="4535" actId="478"/>
          <ac:spMkLst>
            <pc:docMk/>
            <pc:sldMk cId="951470781" sldId="258"/>
            <ac:spMk id="4" creationId="{DE79E000-56FE-14EA-7B76-35713BEE7011}"/>
          </ac:spMkLst>
        </pc:spChg>
        <pc:spChg chg="add mod">
          <ac:chgData name="Way, Gordon" userId="8b71376c-8f6d-4226-a2ec-b2ad7e5f21e0" providerId="ADAL" clId="{AE619625-A98E-48A8-8EF1-4F5D0D810B3C}" dt="2024-08-27T14:57:22.842" v="4537" actId="1076"/>
          <ac:spMkLst>
            <pc:docMk/>
            <pc:sldMk cId="951470781" sldId="258"/>
            <ac:spMk id="5" creationId="{D2655BB4-DC37-602B-FBED-A32F820CBA10}"/>
          </ac:spMkLst>
        </pc:spChg>
        <pc:spChg chg="add mod">
          <ac:chgData name="Way, Gordon" userId="8b71376c-8f6d-4226-a2ec-b2ad7e5f21e0" providerId="ADAL" clId="{AE619625-A98E-48A8-8EF1-4F5D0D810B3C}" dt="2024-08-27T14:57:22.842" v="4537" actId="1076"/>
          <ac:spMkLst>
            <pc:docMk/>
            <pc:sldMk cId="951470781" sldId="258"/>
            <ac:spMk id="6" creationId="{ABA24E6C-978C-FFE4-702B-3FF6085B80F0}"/>
          </ac:spMkLst>
        </pc:spChg>
        <pc:spChg chg="add mod">
          <ac:chgData name="Way, Gordon" userId="8b71376c-8f6d-4226-a2ec-b2ad7e5f21e0" providerId="ADAL" clId="{AE619625-A98E-48A8-8EF1-4F5D0D810B3C}" dt="2024-08-27T14:57:22.842" v="4537" actId="1076"/>
          <ac:spMkLst>
            <pc:docMk/>
            <pc:sldMk cId="951470781" sldId="258"/>
            <ac:spMk id="7" creationId="{3B838E22-FED1-A4F9-60B8-DCA9E3F13760}"/>
          </ac:spMkLst>
        </pc:spChg>
        <pc:spChg chg="add mod">
          <ac:chgData name="Way, Gordon" userId="8b71376c-8f6d-4226-a2ec-b2ad7e5f21e0" providerId="ADAL" clId="{AE619625-A98E-48A8-8EF1-4F5D0D810B3C}" dt="2024-08-27T14:57:22.842" v="4537" actId="1076"/>
          <ac:spMkLst>
            <pc:docMk/>
            <pc:sldMk cId="951470781" sldId="258"/>
            <ac:spMk id="8" creationId="{E8FA5076-DE4C-EB02-39EE-0361A2B5F569}"/>
          </ac:spMkLst>
        </pc:spChg>
        <pc:spChg chg="add mod">
          <ac:chgData name="Way, Gordon" userId="8b71376c-8f6d-4226-a2ec-b2ad7e5f21e0" providerId="ADAL" clId="{AE619625-A98E-48A8-8EF1-4F5D0D810B3C}" dt="2024-08-27T14:57:22.842" v="4537" actId="1076"/>
          <ac:spMkLst>
            <pc:docMk/>
            <pc:sldMk cId="951470781" sldId="258"/>
            <ac:spMk id="9" creationId="{171AD034-DF9A-C20A-4587-937277B99496}"/>
          </ac:spMkLst>
        </pc:spChg>
        <pc:spChg chg="del">
          <ac:chgData name="Way, Gordon" userId="8b71376c-8f6d-4226-a2ec-b2ad7e5f21e0" providerId="ADAL" clId="{AE619625-A98E-48A8-8EF1-4F5D0D810B3C}" dt="2024-08-27T14:56:51.631" v="4532" actId="478"/>
          <ac:spMkLst>
            <pc:docMk/>
            <pc:sldMk cId="951470781" sldId="258"/>
            <ac:spMk id="10" creationId="{E50BEFE3-0D84-71B5-956F-82A36CA508E6}"/>
          </ac:spMkLst>
        </pc:spChg>
        <pc:spChg chg="add mod">
          <ac:chgData name="Way, Gordon" userId="8b71376c-8f6d-4226-a2ec-b2ad7e5f21e0" providerId="ADAL" clId="{AE619625-A98E-48A8-8EF1-4F5D0D810B3C}" dt="2024-08-27T14:57:22.842" v="4537" actId="1076"/>
          <ac:spMkLst>
            <pc:docMk/>
            <pc:sldMk cId="951470781" sldId="258"/>
            <ac:spMk id="11" creationId="{03AB990B-C4AA-29B0-1F0C-2103BA69C409}"/>
          </ac:spMkLst>
        </pc:spChg>
        <pc:spChg chg="add mod">
          <ac:chgData name="Way, Gordon" userId="8b71376c-8f6d-4226-a2ec-b2ad7e5f21e0" providerId="ADAL" clId="{AE619625-A98E-48A8-8EF1-4F5D0D810B3C}" dt="2024-08-27T14:57:22.842" v="4537" actId="1076"/>
          <ac:spMkLst>
            <pc:docMk/>
            <pc:sldMk cId="951470781" sldId="258"/>
            <ac:spMk id="12" creationId="{CDC95E9A-4200-6A89-DFDE-841ED2758763}"/>
          </ac:spMkLst>
        </pc:spChg>
        <pc:spChg chg="add mod">
          <ac:chgData name="Way, Gordon" userId="8b71376c-8f6d-4226-a2ec-b2ad7e5f21e0" providerId="ADAL" clId="{AE619625-A98E-48A8-8EF1-4F5D0D810B3C}" dt="2024-08-27T14:57:22.842" v="4537" actId="1076"/>
          <ac:spMkLst>
            <pc:docMk/>
            <pc:sldMk cId="951470781" sldId="258"/>
            <ac:spMk id="13" creationId="{8AEB5F0F-A8A2-DBA2-3101-700CED8D1F28}"/>
          </ac:spMkLst>
        </pc:spChg>
        <pc:spChg chg="del">
          <ac:chgData name="Way, Gordon" userId="8b71376c-8f6d-4226-a2ec-b2ad7e5f21e0" providerId="ADAL" clId="{AE619625-A98E-48A8-8EF1-4F5D0D810B3C}" dt="2024-08-27T14:56:53.704" v="4533" actId="478"/>
          <ac:spMkLst>
            <pc:docMk/>
            <pc:sldMk cId="951470781" sldId="258"/>
            <ac:spMk id="18" creationId="{B3FDD640-D6C1-D947-7604-BCD83B3727F0}"/>
          </ac:spMkLst>
        </pc:spChg>
      </pc:sldChg>
      <pc:sldChg chg="modSp del mod modShow">
        <pc:chgData name="Way, Gordon" userId="8b71376c-8f6d-4226-a2ec-b2ad7e5f21e0" providerId="ADAL" clId="{AE619625-A98E-48A8-8EF1-4F5D0D810B3C}" dt="2024-08-31T16:13:58.279" v="6593" actId="47"/>
        <pc:sldMkLst>
          <pc:docMk/>
          <pc:sldMk cId="3935398995" sldId="260"/>
        </pc:sldMkLst>
        <pc:spChg chg="mod">
          <ac:chgData name="Way, Gordon" userId="8b71376c-8f6d-4226-a2ec-b2ad7e5f21e0" providerId="ADAL" clId="{AE619625-A98E-48A8-8EF1-4F5D0D810B3C}" dt="2024-08-26T20:53:32.448" v="1617" actId="20577"/>
          <ac:spMkLst>
            <pc:docMk/>
            <pc:sldMk cId="3935398995" sldId="260"/>
            <ac:spMk id="2" creationId="{1FF4B9CB-99F7-18E2-184F-93B673577667}"/>
          </ac:spMkLst>
        </pc:spChg>
        <pc:spChg chg="mod">
          <ac:chgData name="Way, Gordon" userId="8b71376c-8f6d-4226-a2ec-b2ad7e5f21e0" providerId="ADAL" clId="{AE619625-A98E-48A8-8EF1-4F5D0D810B3C}" dt="2024-08-30T17:33:20.222" v="4638" actId="13926"/>
          <ac:spMkLst>
            <pc:docMk/>
            <pc:sldMk cId="3935398995" sldId="260"/>
            <ac:spMk id="3" creationId="{611321A9-9281-734B-EB30-AF19998A2181}"/>
          </ac:spMkLst>
        </pc:spChg>
      </pc:sldChg>
      <pc:sldChg chg="del">
        <pc:chgData name="Way, Gordon" userId="8b71376c-8f6d-4226-a2ec-b2ad7e5f21e0" providerId="ADAL" clId="{AE619625-A98E-48A8-8EF1-4F5D0D810B3C}" dt="2024-08-26T20:53:01.856" v="1610" actId="47"/>
        <pc:sldMkLst>
          <pc:docMk/>
          <pc:sldMk cId="1779082777" sldId="261"/>
        </pc:sldMkLst>
      </pc:sldChg>
      <pc:sldChg chg="modSp add del mod modShow">
        <pc:chgData name="Way, Gordon" userId="8b71376c-8f6d-4226-a2ec-b2ad7e5f21e0" providerId="ADAL" clId="{AE619625-A98E-48A8-8EF1-4F5D0D810B3C}" dt="2024-08-31T16:14:58.001" v="6617" actId="47"/>
        <pc:sldMkLst>
          <pc:docMk/>
          <pc:sldMk cId="734355464" sldId="262"/>
        </pc:sldMkLst>
        <pc:spChg chg="mod">
          <ac:chgData name="Way, Gordon" userId="8b71376c-8f6d-4226-a2ec-b2ad7e5f21e0" providerId="ADAL" clId="{AE619625-A98E-48A8-8EF1-4F5D0D810B3C}" dt="2024-08-31T16:14:12.111" v="6611" actId="20577"/>
          <ac:spMkLst>
            <pc:docMk/>
            <pc:sldMk cId="734355464" sldId="262"/>
            <ac:spMk id="2" creationId="{E971FDAB-D009-3929-59FC-50DCD1E928DA}"/>
          </ac:spMkLst>
        </pc:spChg>
        <pc:spChg chg="mod">
          <ac:chgData name="Way, Gordon" userId="8b71376c-8f6d-4226-a2ec-b2ad7e5f21e0" providerId="ADAL" clId="{AE619625-A98E-48A8-8EF1-4F5D0D810B3C}" dt="2024-08-30T17:39:05.095" v="4712" actId="27636"/>
          <ac:spMkLst>
            <pc:docMk/>
            <pc:sldMk cId="734355464" sldId="262"/>
            <ac:spMk id="3" creationId="{99546C64-B3C8-3ADD-ABE9-0C0BC365DFD1}"/>
          </ac:spMkLst>
        </pc:spChg>
      </pc:sldChg>
      <pc:sldChg chg="modSp mod modNotesTx">
        <pc:chgData name="Way, Gordon" userId="8b71376c-8f6d-4226-a2ec-b2ad7e5f21e0" providerId="ADAL" clId="{AE619625-A98E-48A8-8EF1-4F5D0D810B3C}" dt="2024-09-05T19:35:26.641" v="12863" actId="20577"/>
        <pc:sldMkLst>
          <pc:docMk/>
          <pc:sldMk cId="1602786264" sldId="264"/>
        </pc:sldMkLst>
        <pc:spChg chg="mod">
          <ac:chgData name="Way, Gordon" userId="8b71376c-8f6d-4226-a2ec-b2ad7e5f21e0" providerId="ADAL" clId="{AE619625-A98E-48A8-8EF1-4F5D0D810B3C}" dt="2024-08-31T14:38:08.162" v="5679" actId="20577"/>
          <ac:spMkLst>
            <pc:docMk/>
            <pc:sldMk cId="1602786264" sldId="264"/>
            <ac:spMk id="3" creationId="{24995B45-F9E5-905F-314B-1039694842E3}"/>
          </ac:spMkLst>
        </pc:spChg>
      </pc:sldChg>
      <pc:sldChg chg="modSp del mod modShow modNotesTx">
        <pc:chgData name="Way, Gordon" userId="8b71376c-8f6d-4226-a2ec-b2ad7e5f21e0" providerId="ADAL" clId="{AE619625-A98E-48A8-8EF1-4F5D0D810B3C}" dt="2024-08-31T16:13:47.437" v="6591" actId="47"/>
        <pc:sldMkLst>
          <pc:docMk/>
          <pc:sldMk cId="265521108" sldId="265"/>
        </pc:sldMkLst>
        <pc:spChg chg="mod">
          <ac:chgData name="Way, Gordon" userId="8b71376c-8f6d-4226-a2ec-b2ad7e5f21e0" providerId="ADAL" clId="{AE619625-A98E-48A8-8EF1-4F5D0D810B3C}" dt="2024-08-26T20:45:29.333" v="1454" actId="6549"/>
          <ac:spMkLst>
            <pc:docMk/>
            <pc:sldMk cId="265521108" sldId="265"/>
            <ac:spMk id="2" creationId="{7EF52540-5C09-5AB3-2E98-57F661C9432B}"/>
          </ac:spMkLst>
        </pc:spChg>
        <pc:spChg chg="mod">
          <ac:chgData name="Way, Gordon" userId="8b71376c-8f6d-4226-a2ec-b2ad7e5f21e0" providerId="ADAL" clId="{AE619625-A98E-48A8-8EF1-4F5D0D810B3C}" dt="2024-08-27T15:19:37.827" v="4617" actId="20577"/>
          <ac:spMkLst>
            <pc:docMk/>
            <pc:sldMk cId="265521108" sldId="265"/>
            <ac:spMk id="3" creationId="{DB12405F-2B75-DC9D-585B-7531C8B3E44A}"/>
          </ac:spMkLst>
        </pc:spChg>
      </pc:sldChg>
      <pc:sldChg chg="modSp del mod">
        <pc:chgData name="Way, Gordon" userId="8b71376c-8f6d-4226-a2ec-b2ad7e5f21e0" providerId="ADAL" clId="{AE619625-A98E-48A8-8EF1-4F5D0D810B3C}" dt="2024-09-04T15:34:01.635" v="6837" actId="47"/>
        <pc:sldMkLst>
          <pc:docMk/>
          <pc:sldMk cId="1432561207" sldId="266"/>
        </pc:sldMkLst>
        <pc:spChg chg="mod">
          <ac:chgData name="Way, Gordon" userId="8b71376c-8f6d-4226-a2ec-b2ad7e5f21e0" providerId="ADAL" clId="{AE619625-A98E-48A8-8EF1-4F5D0D810B3C}" dt="2024-08-30T17:35:06.649" v="4655" actId="6549"/>
          <ac:spMkLst>
            <pc:docMk/>
            <pc:sldMk cId="1432561207" sldId="266"/>
            <ac:spMk id="2" creationId="{31124271-9529-5FBF-3683-62C716CD6620}"/>
          </ac:spMkLst>
        </pc:spChg>
      </pc:sldChg>
      <pc:sldChg chg="addSp delSp modSp mod modClrScheme chgLayout modNotesTx">
        <pc:chgData name="Way, Gordon" userId="8b71376c-8f6d-4226-a2ec-b2ad7e5f21e0" providerId="ADAL" clId="{AE619625-A98E-48A8-8EF1-4F5D0D810B3C}" dt="2024-09-13T13:28:46.284" v="23873" actId="1076"/>
        <pc:sldMkLst>
          <pc:docMk/>
          <pc:sldMk cId="1288119897" sldId="267"/>
        </pc:sldMkLst>
        <pc:spChg chg="mod ord">
          <ac:chgData name="Way, Gordon" userId="8b71376c-8f6d-4226-a2ec-b2ad7e5f21e0" providerId="ADAL" clId="{AE619625-A98E-48A8-8EF1-4F5D0D810B3C}" dt="2024-08-31T14:39:07.739" v="5688" actId="700"/>
          <ac:spMkLst>
            <pc:docMk/>
            <pc:sldMk cId="1288119897" sldId="267"/>
            <ac:spMk id="2" creationId="{50D15F50-07D8-0922-8CF0-024C7650B6E2}"/>
          </ac:spMkLst>
        </pc:spChg>
        <pc:spChg chg="del mod ord">
          <ac:chgData name="Way, Gordon" userId="8b71376c-8f6d-4226-a2ec-b2ad7e5f21e0" providerId="ADAL" clId="{AE619625-A98E-48A8-8EF1-4F5D0D810B3C}" dt="2024-08-31T14:39:11.277" v="5689" actId="478"/>
          <ac:spMkLst>
            <pc:docMk/>
            <pc:sldMk cId="1288119897" sldId="267"/>
            <ac:spMk id="3" creationId="{52006006-4928-865F-2E77-BDBA3DA46731}"/>
          </ac:spMkLst>
        </pc:spChg>
        <pc:graphicFrameChg chg="add mod modGraphic">
          <ac:chgData name="Way, Gordon" userId="8b71376c-8f6d-4226-a2ec-b2ad7e5f21e0" providerId="ADAL" clId="{AE619625-A98E-48A8-8EF1-4F5D0D810B3C}" dt="2024-09-13T13:28:46.284" v="23873" actId="1076"/>
          <ac:graphicFrameMkLst>
            <pc:docMk/>
            <pc:sldMk cId="1288119897" sldId="267"/>
            <ac:graphicFrameMk id="4" creationId="{0187FEA0-0630-84CA-A664-D70FD964C1F2}"/>
          </ac:graphicFrameMkLst>
        </pc:graphicFrameChg>
      </pc:sldChg>
      <pc:sldChg chg="modSp mod modNotesTx">
        <pc:chgData name="Way, Gordon" userId="8b71376c-8f6d-4226-a2ec-b2ad7e5f21e0" providerId="ADAL" clId="{AE619625-A98E-48A8-8EF1-4F5D0D810B3C}" dt="2024-09-11T17:39:19.687" v="22889" actId="6549"/>
        <pc:sldMkLst>
          <pc:docMk/>
          <pc:sldMk cId="241359265" sldId="269"/>
        </pc:sldMkLst>
        <pc:spChg chg="mod">
          <ac:chgData name="Way, Gordon" userId="8b71376c-8f6d-4226-a2ec-b2ad7e5f21e0" providerId="ADAL" clId="{AE619625-A98E-48A8-8EF1-4F5D0D810B3C}" dt="2024-08-31T15:36:29.597" v="6063" actId="20577"/>
          <ac:spMkLst>
            <pc:docMk/>
            <pc:sldMk cId="241359265" sldId="269"/>
            <ac:spMk id="3" creationId="{054FA650-1E78-2503-05E7-4FFCF1704255}"/>
          </ac:spMkLst>
        </pc:spChg>
      </pc:sldChg>
      <pc:sldChg chg="addSp delSp modSp mod modNotesTx">
        <pc:chgData name="Way, Gordon" userId="8b71376c-8f6d-4226-a2ec-b2ad7e5f21e0" providerId="ADAL" clId="{AE619625-A98E-48A8-8EF1-4F5D0D810B3C}" dt="2024-09-11T17:39:46.430" v="22893" actId="20577"/>
        <pc:sldMkLst>
          <pc:docMk/>
          <pc:sldMk cId="3878466138" sldId="270"/>
        </pc:sldMkLst>
        <pc:spChg chg="mod">
          <ac:chgData name="Way, Gordon" userId="8b71376c-8f6d-4226-a2ec-b2ad7e5f21e0" providerId="ADAL" clId="{AE619625-A98E-48A8-8EF1-4F5D0D810B3C}" dt="2024-08-31T15:36:45.148" v="6079" actId="20577"/>
          <ac:spMkLst>
            <pc:docMk/>
            <pc:sldMk cId="3878466138" sldId="270"/>
            <ac:spMk id="2" creationId="{181BE03E-DD2F-471A-1D66-74F58341666B}"/>
          </ac:spMkLst>
        </pc:spChg>
        <pc:spChg chg="del">
          <ac:chgData name="Way, Gordon" userId="8b71376c-8f6d-4226-a2ec-b2ad7e5f21e0" providerId="ADAL" clId="{AE619625-A98E-48A8-8EF1-4F5D0D810B3C}" dt="2024-08-31T15:36:50.949" v="6080" actId="478"/>
          <ac:spMkLst>
            <pc:docMk/>
            <pc:sldMk cId="3878466138" sldId="270"/>
            <ac:spMk id="3" creationId="{1B1F502D-CEA3-DCE4-B1A9-D678E143A078}"/>
          </ac:spMkLst>
        </pc:spChg>
        <pc:spChg chg="add del mod">
          <ac:chgData name="Way, Gordon" userId="8b71376c-8f6d-4226-a2ec-b2ad7e5f21e0" providerId="ADAL" clId="{AE619625-A98E-48A8-8EF1-4F5D0D810B3C}" dt="2024-08-31T15:36:52.550" v="6081" actId="478"/>
          <ac:spMkLst>
            <pc:docMk/>
            <pc:sldMk cId="3878466138" sldId="270"/>
            <ac:spMk id="5" creationId="{326D5C7C-388E-F113-35FB-9FE92C3EF640}"/>
          </ac:spMkLst>
        </pc:spChg>
        <pc:graphicFrameChg chg="add mod modGraphic">
          <ac:chgData name="Way, Gordon" userId="8b71376c-8f6d-4226-a2ec-b2ad7e5f21e0" providerId="ADAL" clId="{AE619625-A98E-48A8-8EF1-4F5D0D810B3C}" dt="2024-08-31T15:49:42.651" v="6137" actId="403"/>
          <ac:graphicFrameMkLst>
            <pc:docMk/>
            <pc:sldMk cId="3878466138" sldId="270"/>
            <ac:graphicFrameMk id="6" creationId="{9261BA0F-6C4C-EACF-93A8-461C551AC7C9}"/>
          </ac:graphicFrameMkLst>
        </pc:graphicFrameChg>
      </pc:sldChg>
      <pc:sldChg chg="del">
        <pc:chgData name="Way, Gordon" userId="8b71376c-8f6d-4226-a2ec-b2ad7e5f21e0" providerId="ADAL" clId="{AE619625-A98E-48A8-8EF1-4F5D0D810B3C}" dt="2024-08-31T16:02:06.736" v="6307" actId="47"/>
        <pc:sldMkLst>
          <pc:docMk/>
          <pc:sldMk cId="149944002" sldId="271"/>
        </pc:sldMkLst>
      </pc:sldChg>
      <pc:sldChg chg="del">
        <pc:chgData name="Way, Gordon" userId="8b71376c-8f6d-4226-a2ec-b2ad7e5f21e0" providerId="ADAL" clId="{AE619625-A98E-48A8-8EF1-4F5D0D810B3C}" dt="2024-08-31T16:02:06.736" v="6307" actId="47"/>
        <pc:sldMkLst>
          <pc:docMk/>
          <pc:sldMk cId="3752333734" sldId="272"/>
        </pc:sldMkLst>
      </pc:sldChg>
      <pc:sldChg chg="modSp del mod ord">
        <pc:chgData name="Way, Gordon" userId="8b71376c-8f6d-4226-a2ec-b2ad7e5f21e0" providerId="ADAL" clId="{AE619625-A98E-48A8-8EF1-4F5D0D810B3C}" dt="2024-08-31T16:25:56.203" v="6759" actId="47"/>
        <pc:sldMkLst>
          <pc:docMk/>
          <pc:sldMk cId="2042392864" sldId="274"/>
        </pc:sldMkLst>
        <pc:spChg chg="mod">
          <ac:chgData name="Way, Gordon" userId="8b71376c-8f6d-4226-a2ec-b2ad7e5f21e0" providerId="ADAL" clId="{AE619625-A98E-48A8-8EF1-4F5D0D810B3C}" dt="2024-08-30T17:40:31.319" v="4723" actId="20577"/>
          <ac:spMkLst>
            <pc:docMk/>
            <pc:sldMk cId="2042392864" sldId="274"/>
            <ac:spMk id="2" creationId="{B5A20B9F-727C-CCC9-3624-425CDF308943}"/>
          </ac:spMkLst>
        </pc:spChg>
        <pc:spChg chg="mod">
          <ac:chgData name="Way, Gordon" userId="8b71376c-8f6d-4226-a2ec-b2ad7e5f21e0" providerId="ADAL" clId="{AE619625-A98E-48A8-8EF1-4F5D0D810B3C}" dt="2024-08-31T16:25:53.504" v="6758" actId="20577"/>
          <ac:spMkLst>
            <pc:docMk/>
            <pc:sldMk cId="2042392864" sldId="274"/>
            <ac:spMk id="3" creationId="{9C5B6D2A-6E8D-D4AD-7E11-151C1CE644B5}"/>
          </ac:spMkLst>
        </pc:spChg>
      </pc:sldChg>
      <pc:sldChg chg="modSp mod modNotesTx">
        <pc:chgData name="Way, Gordon" userId="8b71376c-8f6d-4226-a2ec-b2ad7e5f21e0" providerId="ADAL" clId="{AE619625-A98E-48A8-8EF1-4F5D0D810B3C}" dt="2024-09-05T16:48:18.744" v="6959" actId="20577"/>
        <pc:sldMkLst>
          <pc:docMk/>
          <pc:sldMk cId="3700530425" sldId="277"/>
        </pc:sldMkLst>
        <pc:spChg chg="mod">
          <ac:chgData name="Way, Gordon" userId="8b71376c-8f6d-4226-a2ec-b2ad7e5f21e0" providerId="ADAL" clId="{AE619625-A98E-48A8-8EF1-4F5D0D810B3C}" dt="2024-08-26T20:21:16.814" v="261" actId="5793"/>
          <ac:spMkLst>
            <pc:docMk/>
            <pc:sldMk cId="3700530425" sldId="277"/>
            <ac:spMk id="3" creationId="{597D3827-B124-AE7A-80CA-F108A1F30876}"/>
          </ac:spMkLst>
        </pc:spChg>
      </pc:sldChg>
      <pc:sldChg chg="modSp del mod ord modShow modNotesTx">
        <pc:chgData name="Way, Gordon" userId="8b71376c-8f6d-4226-a2ec-b2ad7e5f21e0" providerId="ADAL" clId="{AE619625-A98E-48A8-8EF1-4F5D0D810B3C}" dt="2024-09-05T16:48:33.050" v="6960" actId="47"/>
        <pc:sldMkLst>
          <pc:docMk/>
          <pc:sldMk cId="3529657152" sldId="279"/>
        </pc:sldMkLst>
        <pc:spChg chg="mod">
          <ac:chgData name="Way, Gordon" userId="8b71376c-8f6d-4226-a2ec-b2ad7e5f21e0" providerId="ADAL" clId="{AE619625-A98E-48A8-8EF1-4F5D0D810B3C}" dt="2024-08-26T22:12:27.139" v="3294" actId="27636"/>
          <ac:spMkLst>
            <pc:docMk/>
            <pc:sldMk cId="3529657152" sldId="279"/>
            <ac:spMk id="6" creationId="{6AEFF457-25F1-28FB-8FC4-745A446853C5}"/>
          </ac:spMkLst>
        </pc:spChg>
      </pc:sldChg>
      <pc:sldChg chg="del">
        <pc:chgData name="Way, Gordon" userId="8b71376c-8f6d-4226-a2ec-b2ad7e5f21e0" providerId="ADAL" clId="{AE619625-A98E-48A8-8EF1-4F5D0D810B3C}" dt="2024-08-30T17:34:45.449" v="4639" actId="47"/>
        <pc:sldMkLst>
          <pc:docMk/>
          <pc:sldMk cId="3235854676" sldId="280"/>
        </pc:sldMkLst>
      </pc:sldChg>
      <pc:sldChg chg="modSp mod modNotesTx">
        <pc:chgData name="Way, Gordon" userId="8b71376c-8f6d-4226-a2ec-b2ad7e5f21e0" providerId="ADAL" clId="{AE619625-A98E-48A8-8EF1-4F5D0D810B3C}" dt="2024-09-13T13:26:33.374" v="23864" actId="13926"/>
        <pc:sldMkLst>
          <pc:docMk/>
          <pc:sldMk cId="3044439797" sldId="281"/>
        </pc:sldMkLst>
        <pc:spChg chg="mod">
          <ac:chgData name="Way, Gordon" userId="8b71376c-8f6d-4226-a2ec-b2ad7e5f21e0" providerId="ADAL" clId="{AE619625-A98E-48A8-8EF1-4F5D0D810B3C}" dt="2024-08-31T16:00:08.904" v="6265" actId="20577"/>
          <ac:spMkLst>
            <pc:docMk/>
            <pc:sldMk cId="3044439797" sldId="281"/>
            <ac:spMk id="2" creationId="{17593D6F-CAE4-44BA-5C0C-1489A5D0801B}"/>
          </ac:spMkLst>
        </pc:spChg>
        <pc:spChg chg="mod">
          <ac:chgData name="Way, Gordon" userId="8b71376c-8f6d-4226-a2ec-b2ad7e5f21e0" providerId="ADAL" clId="{AE619625-A98E-48A8-8EF1-4F5D0D810B3C}" dt="2024-09-13T13:26:33.374" v="23864" actId="13926"/>
          <ac:spMkLst>
            <pc:docMk/>
            <pc:sldMk cId="3044439797" sldId="281"/>
            <ac:spMk id="3" creationId="{EB7DE422-F480-C222-924A-546031A1399E}"/>
          </ac:spMkLst>
        </pc:spChg>
      </pc:sldChg>
      <pc:sldChg chg="del">
        <pc:chgData name="Way, Gordon" userId="8b71376c-8f6d-4226-a2ec-b2ad7e5f21e0" providerId="ADAL" clId="{AE619625-A98E-48A8-8EF1-4F5D0D810B3C}" dt="2024-08-26T20:52:52.072" v="1609" actId="47"/>
        <pc:sldMkLst>
          <pc:docMk/>
          <pc:sldMk cId="1059718928" sldId="283"/>
        </pc:sldMkLst>
      </pc:sldChg>
      <pc:sldChg chg="del">
        <pc:chgData name="Way, Gordon" userId="8b71376c-8f6d-4226-a2ec-b2ad7e5f21e0" providerId="ADAL" clId="{AE619625-A98E-48A8-8EF1-4F5D0D810B3C}" dt="2024-08-31T16:02:06.736" v="6307" actId="47"/>
        <pc:sldMkLst>
          <pc:docMk/>
          <pc:sldMk cId="3684483545" sldId="284"/>
        </pc:sldMkLst>
      </pc:sldChg>
      <pc:sldChg chg="addSp modSp new mod modShow modNotesTx">
        <pc:chgData name="Way, Gordon" userId="8b71376c-8f6d-4226-a2ec-b2ad7e5f21e0" providerId="ADAL" clId="{AE619625-A98E-48A8-8EF1-4F5D0D810B3C}" dt="2024-09-05T16:52:27.188" v="7188" actId="6549"/>
        <pc:sldMkLst>
          <pc:docMk/>
          <pc:sldMk cId="3058431301" sldId="285"/>
        </pc:sldMkLst>
        <pc:spChg chg="mod">
          <ac:chgData name="Way, Gordon" userId="8b71376c-8f6d-4226-a2ec-b2ad7e5f21e0" providerId="ADAL" clId="{AE619625-A98E-48A8-8EF1-4F5D0D810B3C}" dt="2024-08-31T15:57:05.142" v="6219" actId="20577"/>
          <ac:spMkLst>
            <pc:docMk/>
            <pc:sldMk cId="3058431301" sldId="285"/>
            <ac:spMk id="2" creationId="{B31BB552-893A-2F40-630F-3AA9374FEF8C}"/>
          </ac:spMkLst>
        </pc:spChg>
        <pc:spChg chg="mod">
          <ac:chgData name="Way, Gordon" userId="8b71376c-8f6d-4226-a2ec-b2ad7e5f21e0" providerId="ADAL" clId="{AE619625-A98E-48A8-8EF1-4F5D0D810B3C}" dt="2024-08-31T15:58:07.490" v="6223" actId="20577"/>
          <ac:spMkLst>
            <pc:docMk/>
            <pc:sldMk cId="3058431301" sldId="285"/>
            <ac:spMk id="3" creationId="{30053029-E1C5-04BF-D7AE-91AE3B3E178C}"/>
          </ac:spMkLst>
        </pc:spChg>
        <pc:spChg chg="add mod">
          <ac:chgData name="Way, Gordon" userId="8b71376c-8f6d-4226-a2ec-b2ad7e5f21e0" providerId="ADAL" clId="{AE619625-A98E-48A8-8EF1-4F5D0D810B3C}" dt="2024-08-27T14:53:10.024" v="4493" actId="1076"/>
          <ac:spMkLst>
            <pc:docMk/>
            <pc:sldMk cId="3058431301" sldId="285"/>
            <ac:spMk id="4" creationId="{0734923C-C5FD-5946-5A55-C08324BF8F1F}"/>
          </ac:spMkLst>
        </pc:spChg>
        <pc:spChg chg="mod">
          <ac:chgData name="Way, Gordon" userId="8b71376c-8f6d-4226-a2ec-b2ad7e5f21e0" providerId="ADAL" clId="{AE619625-A98E-48A8-8EF1-4F5D0D810B3C}" dt="2024-08-27T14:53:10.024" v="4493" actId="1076"/>
          <ac:spMkLst>
            <pc:docMk/>
            <pc:sldMk cId="3058431301" sldId="285"/>
            <ac:spMk id="9" creationId="{A116AE02-2B6A-67FC-1CA1-66F7F450326C}"/>
          </ac:spMkLst>
        </pc:spChg>
        <pc:spChg chg="mod">
          <ac:chgData name="Way, Gordon" userId="8b71376c-8f6d-4226-a2ec-b2ad7e5f21e0" providerId="ADAL" clId="{AE619625-A98E-48A8-8EF1-4F5D0D810B3C}" dt="2024-08-27T14:53:10.024" v="4493" actId="1076"/>
          <ac:spMkLst>
            <pc:docMk/>
            <pc:sldMk cId="3058431301" sldId="285"/>
            <ac:spMk id="10" creationId="{E84F991A-C6F4-5040-89B5-D7008DE0E6E3}"/>
          </ac:spMkLst>
        </pc:spChg>
        <pc:spChg chg="mod">
          <ac:chgData name="Way, Gordon" userId="8b71376c-8f6d-4226-a2ec-b2ad7e5f21e0" providerId="ADAL" clId="{AE619625-A98E-48A8-8EF1-4F5D0D810B3C}" dt="2024-08-27T14:53:10.024" v="4493" actId="1076"/>
          <ac:spMkLst>
            <pc:docMk/>
            <pc:sldMk cId="3058431301" sldId="285"/>
            <ac:spMk id="11" creationId="{096A85AA-D323-C750-BF0C-E6ECBA21BEDC}"/>
          </ac:spMkLst>
        </pc:spChg>
        <pc:spChg chg="mod">
          <ac:chgData name="Way, Gordon" userId="8b71376c-8f6d-4226-a2ec-b2ad7e5f21e0" providerId="ADAL" clId="{AE619625-A98E-48A8-8EF1-4F5D0D810B3C}" dt="2024-08-27T14:53:10.024" v="4493" actId="1076"/>
          <ac:spMkLst>
            <pc:docMk/>
            <pc:sldMk cId="3058431301" sldId="285"/>
            <ac:spMk id="12" creationId="{B7AC05E8-E9EF-B29C-1AB7-BB13DEFE9434}"/>
          </ac:spMkLst>
        </pc:spChg>
        <pc:spChg chg="mod">
          <ac:chgData name="Way, Gordon" userId="8b71376c-8f6d-4226-a2ec-b2ad7e5f21e0" providerId="ADAL" clId="{AE619625-A98E-48A8-8EF1-4F5D0D810B3C}" dt="2024-08-27T14:53:10.024" v="4493" actId="1076"/>
          <ac:spMkLst>
            <pc:docMk/>
            <pc:sldMk cId="3058431301" sldId="285"/>
            <ac:spMk id="13" creationId="{1179C0ED-059D-EBCF-E49A-A4B3DBEF291C}"/>
          </ac:spMkLst>
        </pc:spChg>
        <pc:spChg chg="mod">
          <ac:chgData name="Way, Gordon" userId="8b71376c-8f6d-4226-a2ec-b2ad7e5f21e0" providerId="ADAL" clId="{AE619625-A98E-48A8-8EF1-4F5D0D810B3C}" dt="2024-08-27T14:53:10.024" v="4493" actId="1076"/>
          <ac:spMkLst>
            <pc:docMk/>
            <pc:sldMk cId="3058431301" sldId="285"/>
            <ac:spMk id="14" creationId="{CFE3A9F8-F772-4D4F-9D62-5FEA68E2CCDC}"/>
          </ac:spMkLst>
        </pc:spChg>
        <pc:spChg chg="add mod">
          <ac:chgData name="Way, Gordon" userId="8b71376c-8f6d-4226-a2ec-b2ad7e5f21e0" providerId="ADAL" clId="{AE619625-A98E-48A8-8EF1-4F5D0D810B3C}" dt="2024-08-31T15:57:22.320" v="6220"/>
          <ac:spMkLst>
            <pc:docMk/>
            <pc:sldMk cId="3058431301" sldId="285"/>
            <ac:spMk id="15" creationId="{04D6A2E1-7BA2-FD9A-FAEC-78AB9B58C10E}"/>
          </ac:spMkLst>
        </pc:spChg>
        <pc:grpChg chg="add mod">
          <ac:chgData name="Way, Gordon" userId="8b71376c-8f6d-4226-a2ec-b2ad7e5f21e0" providerId="ADAL" clId="{AE619625-A98E-48A8-8EF1-4F5D0D810B3C}" dt="2024-08-27T14:53:10.024" v="4493" actId="1076"/>
          <ac:grpSpMkLst>
            <pc:docMk/>
            <pc:sldMk cId="3058431301" sldId="285"/>
            <ac:grpSpMk id="5" creationId="{109E8C22-9908-0178-7811-DCA12AF4219F}"/>
          </ac:grpSpMkLst>
        </pc:grpChg>
        <pc:grpChg chg="mod">
          <ac:chgData name="Way, Gordon" userId="8b71376c-8f6d-4226-a2ec-b2ad7e5f21e0" providerId="ADAL" clId="{AE619625-A98E-48A8-8EF1-4F5D0D810B3C}" dt="2024-08-27T14:53:10.024" v="4493" actId="1076"/>
          <ac:grpSpMkLst>
            <pc:docMk/>
            <pc:sldMk cId="3058431301" sldId="285"/>
            <ac:grpSpMk id="6" creationId="{35A7DC40-EA26-2AB2-86C6-A7F84CA1BA25}"/>
          </ac:grpSpMkLst>
        </pc:grpChg>
        <pc:grpChg chg="mod">
          <ac:chgData name="Way, Gordon" userId="8b71376c-8f6d-4226-a2ec-b2ad7e5f21e0" providerId="ADAL" clId="{AE619625-A98E-48A8-8EF1-4F5D0D810B3C}" dt="2024-08-27T14:53:10.024" v="4493" actId="1076"/>
          <ac:grpSpMkLst>
            <pc:docMk/>
            <pc:sldMk cId="3058431301" sldId="285"/>
            <ac:grpSpMk id="7" creationId="{D872DD58-E1AF-87B6-0CE1-1B931B1D9C78}"/>
          </ac:grpSpMkLst>
        </pc:grpChg>
        <pc:grpChg chg="mod">
          <ac:chgData name="Way, Gordon" userId="8b71376c-8f6d-4226-a2ec-b2ad7e5f21e0" providerId="ADAL" clId="{AE619625-A98E-48A8-8EF1-4F5D0D810B3C}" dt="2024-08-27T14:53:10.024" v="4493" actId="1076"/>
          <ac:grpSpMkLst>
            <pc:docMk/>
            <pc:sldMk cId="3058431301" sldId="285"/>
            <ac:grpSpMk id="8" creationId="{4AE38019-562E-26D9-40B9-F0594B67A5B0}"/>
          </ac:grpSpMkLst>
        </pc:grpChg>
      </pc:sldChg>
      <pc:sldChg chg="modSp new del mod ord modShow modNotesTx">
        <pc:chgData name="Way, Gordon" userId="8b71376c-8f6d-4226-a2ec-b2ad7e5f21e0" providerId="ADAL" clId="{AE619625-A98E-48A8-8EF1-4F5D0D810B3C}" dt="2024-08-31T16:13:55.769" v="6592" actId="47"/>
        <pc:sldMkLst>
          <pc:docMk/>
          <pc:sldMk cId="720185250" sldId="286"/>
        </pc:sldMkLst>
        <pc:spChg chg="mod">
          <ac:chgData name="Way, Gordon" userId="8b71376c-8f6d-4226-a2ec-b2ad7e5f21e0" providerId="ADAL" clId="{AE619625-A98E-48A8-8EF1-4F5D0D810B3C}" dt="2024-08-26T20:45:44.192" v="1461" actId="20577"/>
          <ac:spMkLst>
            <pc:docMk/>
            <pc:sldMk cId="720185250" sldId="286"/>
            <ac:spMk id="2" creationId="{067A5534-BC3B-3DC1-9979-5BBFFC5FCE26}"/>
          </ac:spMkLst>
        </pc:spChg>
        <pc:spChg chg="mod">
          <ac:chgData name="Way, Gordon" userId="8b71376c-8f6d-4226-a2ec-b2ad7e5f21e0" providerId="ADAL" clId="{AE619625-A98E-48A8-8EF1-4F5D0D810B3C}" dt="2024-08-30T17:39:36.423" v="4714"/>
          <ac:spMkLst>
            <pc:docMk/>
            <pc:sldMk cId="720185250" sldId="286"/>
            <ac:spMk id="3" creationId="{AC7B7130-EBF4-98FC-201C-6C09C21EB9F3}"/>
          </ac:spMkLst>
        </pc:spChg>
      </pc:sldChg>
      <pc:sldChg chg="modSp new mod modNotesTx">
        <pc:chgData name="Way, Gordon" userId="8b71376c-8f6d-4226-a2ec-b2ad7e5f21e0" providerId="ADAL" clId="{AE619625-A98E-48A8-8EF1-4F5D0D810B3C}" dt="2024-09-11T15:56:40.553" v="21124" actId="6549"/>
        <pc:sldMkLst>
          <pc:docMk/>
          <pc:sldMk cId="742760117" sldId="287"/>
        </pc:sldMkLst>
        <pc:spChg chg="mod">
          <ac:chgData name="Way, Gordon" userId="8b71376c-8f6d-4226-a2ec-b2ad7e5f21e0" providerId="ADAL" clId="{AE619625-A98E-48A8-8EF1-4F5D0D810B3C}" dt="2024-08-26T20:41:16.425" v="1414" actId="20577"/>
          <ac:spMkLst>
            <pc:docMk/>
            <pc:sldMk cId="742760117" sldId="287"/>
            <ac:spMk id="2" creationId="{9883A1E1-C9D8-7D17-7190-107EAE1400E0}"/>
          </ac:spMkLst>
        </pc:spChg>
        <pc:spChg chg="mod">
          <ac:chgData name="Way, Gordon" userId="8b71376c-8f6d-4226-a2ec-b2ad7e5f21e0" providerId="ADAL" clId="{AE619625-A98E-48A8-8EF1-4F5D0D810B3C}" dt="2024-08-26T20:41:50.719" v="1430" actId="20577"/>
          <ac:spMkLst>
            <pc:docMk/>
            <pc:sldMk cId="742760117" sldId="287"/>
            <ac:spMk id="3" creationId="{5A12D76C-5C4F-6EAD-A558-8AB0806336A9}"/>
          </ac:spMkLst>
        </pc:spChg>
      </pc:sldChg>
      <pc:sldChg chg="modSp add del mod">
        <pc:chgData name="Way, Gordon" userId="8b71376c-8f6d-4226-a2ec-b2ad7e5f21e0" providerId="ADAL" clId="{AE619625-A98E-48A8-8EF1-4F5D0D810B3C}" dt="2024-08-31T16:13:08.017" v="6588" actId="47"/>
        <pc:sldMkLst>
          <pc:docMk/>
          <pc:sldMk cId="994611492" sldId="288"/>
        </pc:sldMkLst>
        <pc:spChg chg="mod">
          <ac:chgData name="Way, Gordon" userId="8b71376c-8f6d-4226-a2ec-b2ad7e5f21e0" providerId="ADAL" clId="{AE619625-A98E-48A8-8EF1-4F5D0D810B3C}" dt="2024-08-31T15:36:01.291" v="6029" actId="20577"/>
          <ac:spMkLst>
            <pc:docMk/>
            <pc:sldMk cId="994611492" sldId="288"/>
            <ac:spMk id="2" creationId="{17593D6F-CAE4-44BA-5C0C-1489A5D0801B}"/>
          </ac:spMkLst>
        </pc:spChg>
        <pc:spChg chg="mod">
          <ac:chgData name="Way, Gordon" userId="8b71376c-8f6d-4226-a2ec-b2ad7e5f21e0" providerId="ADAL" clId="{AE619625-A98E-48A8-8EF1-4F5D0D810B3C}" dt="2024-08-31T16:00:38.862" v="6273" actId="12"/>
          <ac:spMkLst>
            <pc:docMk/>
            <pc:sldMk cId="994611492" sldId="288"/>
            <ac:spMk id="3" creationId="{EB7DE422-F480-C222-924A-546031A1399E}"/>
          </ac:spMkLst>
        </pc:spChg>
      </pc:sldChg>
      <pc:sldChg chg="addSp delSp modSp new mod modClrScheme chgLayout modNotesTx">
        <pc:chgData name="Way, Gordon" userId="8b71376c-8f6d-4226-a2ec-b2ad7e5f21e0" providerId="ADAL" clId="{AE619625-A98E-48A8-8EF1-4F5D0D810B3C}" dt="2024-09-13T13:29:27.450" v="23877" actId="1076"/>
        <pc:sldMkLst>
          <pc:docMk/>
          <pc:sldMk cId="2725677271" sldId="289"/>
        </pc:sldMkLst>
        <pc:spChg chg="del">
          <ac:chgData name="Way, Gordon" userId="8b71376c-8f6d-4226-a2ec-b2ad7e5f21e0" providerId="ADAL" clId="{AE619625-A98E-48A8-8EF1-4F5D0D810B3C}" dt="2024-08-30T17:41:40.377" v="4727" actId="700"/>
          <ac:spMkLst>
            <pc:docMk/>
            <pc:sldMk cId="2725677271" sldId="289"/>
            <ac:spMk id="2" creationId="{FAB04C35-B850-68E0-CC8D-DA1BEAA95B52}"/>
          </ac:spMkLst>
        </pc:spChg>
        <pc:spChg chg="del">
          <ac:chgData name="Way, Gordon" userId="8b71376c-8f6d-4226-a2ec-b2ad7e5f21e0" providerId="ADAL" clId="{AE619625-A98E-48A8-8EF1-4F5D0D810B3C}" dt="2024-08-30T17:41:40.377" v="4727" actId="700"/>
          <ac:spMkLst>
            <pc:docMk/>
            <pc:sldMk cId="2725677271" sldId="289"/>
            <ac:spMk id="3" creationId="{A439D937-9DB4-881F-09B4-92E0B2E230CC}"/>
          </ac:spMkLst>
        </pc:spChg>
        <pc:spChg chg="add mod">
          <ac:chgData name="Way, Gordon" userId="8b71376c-8f6d-4226-a2ec-b2ad7e5f21e0" providerId="ADAL" clId="{AE619625-A98E-48A8-8EF1-4F5D0D810B3C}" dt="2024-08-30T20:49:40.855" v="5025" actId="26606"/>
          <ac:spMkLst>
            <pc:docMk/>
            <pc:sldMk cId="2725677271" sldId="289"/>
            <ac:spMk id="10" creationId="{FCF6CFDF-A585-CCAD-00C1-5D86F155EFE3}"/>
          </ac:spMkLst>
        </pc:spChg>
        <pc:graphicFrameChg chg="add del mod modGraphic">
          <ac:chgData name="Way, Gordon" userId="8b71376c-8f6d-4226-a2ec-b2ad7e5f21e0" providerId="ADAL" clId="{AE619625-A98E-48A8-8EF1-4F5D0D810B3C}" dt="2024-08-30T20:47:01.704" v="4997" actId="478"/>
          <ac:graphicFrameMkLst>
            <pc:docMk/>
            <pc:sldMk cId="2725677271" sldId="289"/>
            <ac:graphicFrameMk id="5" creationId="{DD3BF55A-A43C-0ED8-CF85-731BF74828B0}"/>
          </ac:graphicFrameMkLst>
        </pc:graphicFrameChg>
        <pc:graphicFrameChg chg="add mod">
          <ac:chgData name="Way, Gordon" userId="8b71376c-8f6d-4226-a2ec-b2ad7e5f21e0" providerId="ADAL" clId="{AE619625-A98E-48A8-8EF1-4F5D0D810B3C}" dt="2024-08-30T20:47:04.684" v="4998"/>
          <ac:graphicFrameMkLst>
            <pc:docMk/>
            <pc:sldMk cId="2725677271" sldId="289"/>
            <ac:graphicFrameMk id="6" creationId="{48A66AF4-5CE8-CF3E-D08C-22A8DB7ECFC3}"/>
          </ac:graphicFrameMkLst>
        </pc:graphicFrameChg>
        <pc:graphicFrameChg chg="add mod modGraphic">
          <ac:chgData name="Way, Gordon" userId="8b71376c-8f6d-4226-a2ec-b2ad7e5f21e0" providerId="ADAL" clId="{AE619625-A98E-48A8-8EF1-4F5D0D810B3C}" dt="2024-09-13T13:29:27.450" v="23877" actId="1076"/>
          <ac:graphicFrameMkLst>
            <pc:docMk/>
            <pc:sldMk cId="2725677271" sldId="289"/>
            <ac:graphicFrameMk id="7" creationId="{AD264D1A-DBDC-81FA-DD89-5715588A9095}"/>
          </ac:graphicFrameMkLst>
        </pc:graphicFrameChg>
        <pc:picChg chg="add del mod">
          <ac:chgData name="Way, Gordon" userId="8b71376c-8f6d-4226-a2ec-b2ad7e5f21e0" providerId="ADAL" clId="{AE619625-A98E-48A8-8EF1-4F5D0D810B3C}" dt="2024-08-30T17:41:57.551" v="4731" actId="478"/>
          <ac:picMkLst>
            <pc:docMk/>
            <pc:sldMk cId="2725677271" sldId="289"/>
            <ac:picMk id="4" creationId="{38856402-723D-C5FF-3875-CFB1A1CB46B9}"/>
          </ac:picMkLst>
        </pc:picChg>
      </pc:sldChg>
      <pc:sldChg chg="addSp delSp modSp add mod modClrScheme chgLayout modNotesTx">
        <pc:chgData name="Way, Gordon" userId="8b71376c-8f6d-4226-a2ec-b2ad7e5f21e0" providerId="ADAL" clId="{AE619625-A98E-48A8-8EF1-4F5D0D810B3C}" dt="2024-09-13T13:29:18.606" v="23876" actId="1076"/>
        <pc:sldMkLst>
          <pc:docMk/>
          <pc:sldMk cId="2550637502" sldId="290"/>
        </pc:sldMkLst>
        <pc:spChg chg="add mod">
          <ac:chgData name="Way, Gordon" userId="8b71376c-8f6d-4226-a2ec-b2ad7e5f21e0" providerId="ADAL" clId="{AE619625-A98E-48A8-8EF1-4F5D0D810B3C}" dt="2024-09-13T13:23:42.307" v="23842" actId="13926"/>
          <ac:spMkLst>
            <pc:docMk/>
            <pc:sldMk cId="2550637502" sldId="290"/>
            <ac:spMk id="3" creationId="{33FADBF2-9959-FFFE-6099-FC0A11BEC8A1}"/>
          </ac:spMkLst>
        </pc:spChg>
        <pc:spChg chg="mod ord">
          <ac:chgData name="Way, Gordon" userId="8b71376c-8f6d-4226-a2ec-b2ad7e5f21e0" providerId="ADAL" clId="{AE619625-A98E-48A8-8EF1-4F5D0D810B3C}" dt="2024-08-30T17:45:54.901" v="4764" actId="14100"/>
          <ac:spMkLst>
            <pc:docMk/>
            <pc:sldMk cId="2550637502" sldId="290"/>
            <ac:spMk id="10" creationId="{FCF6CFDF-A585-CCAD-00C1-5D86F155EFE3}"/>
          </ac:spMkLst>
        </pc:spChg>
        <pc:graphicFrameChg chg="add del mod modGraphic">
          <ac:chgData name="Way, Gordon" userId="8b71376c-8f6d-4226-a2ec-b2ad7e5f21e0" providerId="ADAL" clId="{AE619625-A98E-48A8-8EF1-4F5D0D810B3C}" dt="2024-08-30T20:47:26.378" v="5000" actId="478"/>
          <ac:graphicFrameMkLst>
            <pc:docMk/>
            <pc:sldMk cId="2550637502" sldId="290"/>
            <ac:graphicFrameMk id="2" creationId="{1EB6DF57-4BC0-77C6-FA0D-B20941FA977D}"/>
          </ac:graphicFrameMkLst>
        </pc:graphicFrameChg>
        <pc:graphicFrameChg chg="add mod modGraphic">
          <ac:chgData name="Way, Gordon" userId="8b71376c-8f6d-4226-a2ec-b2ad7e5f21e0" providerId="ADAL" clId="{AE619625-A98E-48A8-8EF1-4F5D0D810B3C}" dt="2024-09-13T13:29:18.606" v="23876" actId="1076"/>
          <ac:graphicFrameMkLst>
            <pc:docMk/>
            <pc:sldMk cId="2550637502" sldId="290"/>
            <ac:graphicFrameMk id="4" creationId="{6C3AFE38-42C7-FEF7-99F6-55EA54F7EDC1}"/>
          </ac:graphicFrameMkLst>
        </pc:graphicFrameChg>
        <pc:graphicFrameChg chg="del modGraphic">
          <ac:chgData name="Way, Gordon" userId="8b71376c-8f6d-4226-a2ec-b2ad7e5f21e0" providerId="ADAL" clId="{AE619625-A98E-48A8-8EF1-4F5D0D810B3C}" dt="2024-08-30T17:44:43.316" v="4756" actId="478"/>
          <ac:graphicFrameMkLst>
            <pc:docMk/>
            <pc:sldMk cId="2550637502" sldId="290"/>
            <ac:graphicFrameMk id="5" creationId="{DD3BF55A-A43C-0ED8-CF85-731BF74828B0}"/>
          </ac:graphicFrameMkLst>
        </pc:graphicFrameChg>
      </pc:sldChg>
      <pc:sldChg chg="addSp delSp modSp add mod modClrScheme chgLayout modNotesTx">
        <pc:chgData name="Way, Gordon" userId="8b71376c-8f6d-4226-a2ec-b2ad7e5f21e0" providerId="ADAL" clId="{AE619625-A98E-48A8-8EF1-4F5D0D810B3C}" dt="2024-09-13T13:29:08.112" v="23875" actId="1076"/>
        <pc:sldMkLst>
          <pc:docMk/>
          <pc:sldMk cId="3739461704" sldId="291"/>
        </pc:sldMkLst>
        <pc:spChg chg="add del mod">
          <ac:chgData name="Way, Gordon" userId="8b71376c-8f6d-4226-a2ec-b2ad7e5f21e0" providerId="ADAL" clId="{AE619625-A98E-48A8-8EF1-4F5D0D810B3C}" dt="2024-08-31T14:29:09.928" v="5538" actId="478"/>
          <ac:spMkLst>
            <pc:docMk/>
            <pc:sldMk cId="3739461704" sldId="291"/>
            <ac:spMk id="2" creationId="{162F8D7B-B133-64F7-E5C6-8B827343795C}"/>
          </ac:spMkLst>
        </pc:spChg>
        <pc:spChg chg="add mod">
          <ac:chgData name="Way, Gordon" userId="8b71376c-8f6d-4226-a2ec-b2ad7e5f21e0" providerId="ADAL" clId="{AE619625-A98E-48A8-8EF1-4F5D0D810B3C}" dt="2024-09-13T13:24:48.802" v="23848" actId="13926"/>
          <ac:spMkLst>
            <pc:docMk/>
            <pc:sldMk cId="3739461704" sldId="291"/>
            <ac:spMk id="3" creationId="{5A3317D4-E436-0AB3-A5C7-A2D93B1C6199}"/>
          </ac:spMkLst>
        </pc:spChg>
        <pc:spChg chg="mod">
          <ac:chgData name="Way, Gordon" userId="8b71376c-8f6d-4226-a2ec-b2ad7e5f21e0" providerId="ADAL" clId="{AE619625-A98E-48A8-8EF1-4F5D0D810B3C}" dt="2024-08-30T21:06:26.864" v="5163" actId="26606"/>
          <ac:spMkLst>
            <pc:docMk/>
            <pc:sldMk cId="3739461704" sldId="291"/>
            <ac:spMk id="10" creationId="{FCF6CFDF-A585-CCAD-00C1-5D86F155EFE3}"/>
          </ac:spMkLst>
        </pc:spChg>
        <pc:graphicFrameChg chg="del">
          <ac:chgData name="Way, Gordon" userId="8b71376c-8f6d-4226-a2ec-b2ad7e5f21e0" providerId="ADAL" clId="{AE619625-A98E-48A8-8EF1-4F5D0D810B3C}" dt="2024-08-30T17:46:21.696" v="4773" actId="478"/>
          <ac:graphicFrameMkLst>
            <pc:docMk/>
            <pc:sldMk cId="3739461704" sldId="291"/>
            <ac:graphicFrameMk id="2" creationId="{1EB6DF57-4BC0-77C6-FA0D-B20941FA977D}"/>
          </ac:graphicFrameMkLst>
        </pc:graphicFrameChg>
        <pc:graphicFrameChg chg="add del mod modGraphic">
          <ac:chgData name="Way, Gordon" userId="8b71376c-8f6d-4226-a2ec-b2ad7e5f21e0" providerId="ADAL" clId="{AE619625-A98E-48A8-8EF1-4F5D0D810B3C}" dt="2024-08-30T20:47:43.849" v="5002" actId="478"/>
          <ac:graphicFrameMkLst>
            <pc:docMk/>
            <pc:sldMk cId="3739461704" sldId="291"/>
            <ac:graphicFrameMk id="3" creationId="{53B3C250-C3E2-0AE4-5342-CE44EE40D72E}"/>
          </ac:graphicFrameMkLst>
        </pc:graphicFrameChg>
        <pc:graphicFrameChg chg="add mod modGraphic">
          <ac:chgData name="Way, Gordon" userId="8b71376c-8f6d-4226-a2ec-b2ad7e5f21e0" providerId="ADAL" clId="{AE619625-A98E-48A8-8EF1-4F5D0D810B3C}" dt="2024-09-13T13:29:08.112" v="23875" actId="1076"/>
          <ac:graphicFrameMkLst>
            <pc:docMk/>
            <pc:sldMk cId="3739461704" sldId="291"/>
            <ac:graphicFrameMk id="4" creationId="{D86B82D1-4029-2740-8A26-855B23B5D628}"/>
          </ac:graphicFrameMkLst>
        </pc:graphicFrameChg>
      </pc:sldChg>
      <pc:sldChg chg="addSp delSp modSp new del mod modClrScheme chgLayout">
        <pc:chgData name="Way, Gordon" userId="8b71376c-8f6d-4226-a2ec-b2ad7e5f21e0" providerId="ADAL" clId="{AE619625-A98E-48A8-8EF1-4F5D0D810B3C}" dt="2024-08-30T17:51:11.252" v="4805" actId="47"/>
        <pc:sldMkLst>
          <pc:docMk/>
          <pc:sldMk cId="465499129" sldId="292"/>
        </pc:sldMkLst>
        <pc:spChg chg="add del mod ord">
          <ac:chgData name="Way, Gordon" userId="8b71376c-8f6d-4226-a2ec-b2ad7e5f21e0" providerId="ADAL" clId="{AE619625-A98E-48A8-8EF1-4F5D0D810B3C}" dt="2024-08-30T17:49:08.586" v="4784" actId="700"/>
          <ac:spMkLst>
            <pc:docMk/>
            <pc:sldMk cId="465499129" sldId="292"/>
            <ac:spMk id="3" creationId="{42534F0F-DE4A-B7A3-3F34-489E7FD3789B}"/>
          </ac:spMkLst>
        </pc:spChg>
        <pc:spChg chg="add mod ord">
          <ac:chgData name="Way, Gordon" userId="8b71376c-8f6d-4226-a2ec-b2ad7e5f21e0" providerId="ADAL" clId="{AE619625-A98E-48A8-8EF1-4F5D0D810B3C}" dt="2024-08-30T17:49:15.692" v="4792" actId="20577"/>
          <ac:spMkLst>
            <pc:docMk/>
            <pc:sldMk cId="465499129" sldId="292"/>
            <ac:spMk id="4" creationId="{BB8EC698-B430-A89E-CE78-5929DC1DDCA0}"/>
          </ac:spMkLst>
        </pc:spChg>
        <pc:graphicFrameChg chg="add del mod modGraphic">
          <ac:chgData name="Way, Gordon" userId="8b71376c-8f6d-4226-a2ec-b2ad7e5f21e0" providerId="ADAL" clId="{AE619625-A98E-48A8-8EF1-4F5D0D810B3C}" dt="2024-08-30T17:50:51.812" v="4801" actId="21"/>
          <ac:graphicFrameMkLst>
            <pc:docMk/>
            <pc:sldMk cId="465499129" sldId="292"/>
            <ac:graphicFrameMk id="2" creationId="{0FE1FBBE-CD23-7DD2-F3AF-9CE592F69AE8}"/>
          </ac:graphicFrameMkLst>
        </pc:graphicFrameChg>
      </pc:sldChg>
      <pc:sldChg chg="addSp delSp modSp add del mod">
        <pc:chgData name="Way, Gordon" userId="8b71376c-8f6d-4226-a2ec-b2ad7e5f21e0" providerId="ADAL" clId="{AE619625-A98E-48A8-8EF1-4F5D0D810B3C}" dt="2024-08-30T20:55:03.732" v="5146" actId="47"/>
        <pc:sldMkLst>
          <pc:docMk/>
          <pc:sldMk cId="97408418" sldId="293"/>
        </pc:sldMkLst>
        <pc:graphicFrameChg chg="add del mod modGraphic">
          <ac:chgData name="Way, Gordon" userId="8b71376c-8f6d-4226-a2ec-b2ad7e5f21e0" providerId="ADAL" clId="{AE619625-A98E-48A8-8EF1-4F5D0D810B3C}" dt="2024-08-30T20:47:59.398" v="5004" actId="478"/>
          <ac:graphicFrameMkLst>
            <pc:docMk/>
            <pc:sldMk cId="97408418" sldId="293"/>
            <ac:graphicFrameMk id="2" creationId="{0FE1FBBE-CD23-7DD2-F3AF-9CE592F69AE8}"/>
          </ac:graphicFrameMkLst>
        </pc:graphicFrameChg>
        <pc:graphicFrameChg chg="del">
          <ac:chgData name="Way, Gordon" userId="8b71376c-8f6d-4226-a2ec-b2ad7e5f21e0" providerId="ADAL" clId="{AE619625-A98E-48A8-8EF1-4F5D0D810B3C}" dt="2024-08-30T17:50:44.743" v="4800" actId="478"/>
          <ac:graphicFrameMkLst>
            <pc:docMk/>
            <pc:sldMk cId="97408418" sldId="293"/>
            <ac:graphicFrameMk id="3" creationId="{53B3C250-C3E2-0AE4-5342-CE44EE40D72E}"/>
          </ac:graphicFrameMkLst>
        </pc:graphicFrameChg>
        <pc:graphicFrameChg chg="add mod">
          <ac:chgData name="Way, Gordon" userId="8b71376c-8f6d-4226-a2ec-b2ad7e5f21e0" providerId="ADAL" clId="{AE619625-A98E-48A8-8EF1-4F5D0D810B3C}" dt="2024-08-30T20:48:01.940" v="5005"/>
          <ac:graphicFrameMkLst>
            <pc:docMk/>
            <pc:sldMk cId="97408418" sldId="293"/>
            <ac:graphicFrameMk id="4" creationId="{F62BC97A-A293-3D19-E743-077BE33A09FE}"/>
          </ac:graphicFrameMkLst>
        </pc:graphicFrameChg>
      </pc:sldChg>
      <pc:sldChg chg="modSp new mod chgLayout modNotesTx">
        <pc:chgData name="Way, Gordon" userId="8b71376c-8f6d-4226-a2ec-b2ad7e5f21e0" providerId="ADAL" clId="{AE619625-A98E-48A8-8EF1-4F5D0D810B3C}" dt="2024-09-11T17:42:52.534" v="22915" actId="20577"/>
        <pc:sldMkLst>
          <pc:docMk/>
          <pc:sldMk cId="3251591500" sldId="294"/>
        </pc:sldMkLst>
        <pc:spChg chg="mod ord">
          <ac:chgData name="Way, Gordon" userId="8b71376c-8f6d-4226-a2ec-b2ad7e5f21e0" providerId="ADAL" clId="{AE619625-A98E-48A8-8EF1-4F5D0D810B3C}" dt="2024-08-31T16:08:12.602" v="6364" actId="20577"/>
          <ac:spMkLst>
            <pc:docMk/>
            <pc:sldMk cId="3251591500" sldId="294"/>
            <ac:spMk id="2" creationId="{D384DBAA-DEAF-6A43-D768-EEE87BA81CF0}"/>
          </ac:spMkLst>
        </pc:spChg>
        <pc:spChg chg="mod ord">
          <ac:chgData name="Way, Gordon" userId="8b71376c-8f6d-4226-a2ec-b2ad7e5f21e0" providerId="ADAL" clId="{AE619625-A98E-48A8-8EF1-4F5D0D810B3C}" dt="2024-09-05T21:19:55.016" v="19695" actId="5793"/>
          <ac:spMkLst>
            <pc:docMk/>
            <pc:sldMk cId="3251591500" sldId="294"/>
            <ac:spMk id="3" creationId="{FA6A24E5-2CE8-FFF9-B8B5-16E41118B49C}"/>
          </ac:spMkLst>
        </pc:spChg>
      </pc:sldChg>
      <pc:sldChg chg="modSp new mod ord modNotesTx">
        <pc:chgData name="Way, Gordon" userId="8b71376c-8f6d-4226-a2ec-b2ad7e5f21e0" providerId="ADAL" clId="{AE619625-A98E-48A8-8EF1-4F5D0D810B3C}" dt="2024-09-13T13:25:17.530" v="23854" actId="13926"/>
        <pc:sldMkLst>
          <pc:docMk/>
          <pc:sldMk cId="2393275453" sldId="295"/>
        </pc:sldMkLst>
        <pc:spChg chg="mod">
          <ac:chgData name="Way, Gordon" userId="8b71376c-8f6d-4226-a2ec-b2ad7e5f21e0" providerId="ADAL" clId="{AE619625-A98E-48A8-8EF1-4F5D0D810B3C}" dt="2024-08-30T19:33:18.627" v="4952" actId="20577"/>
          <ac:spMkLst>
            <pc:docMk/>
            <pc:sldMk cId="2393275453" sldId="295"/>
            <ac:spMk id="2" creationId="{9DA3D613-0436-568C-9217-4E523EEFCBF6}"/>
          </ac:spMkLst>
        </pc:spChg>
        <pc:spChg chg="mod">
          <ac:chgData name="Way, Gordon" userId="8b71376c-8f6d-4226-a2ec-b2ad7e5f21e0" providerId="ADAL" clId="{AE619625-A98E-48A8-8EF1-4F5D0D810B3C}" dt="2024-09-13T13:25:17.530" v="23854" actId="13926"/>
          <ac:spMkLst>
            <pc:docMk/>
            <pc:sldMk cId="2393275453" sldId="295"/>
            <ac:spMk id="3" creationId="{B8FF334C-E5CB-0EDE-0847-EBD6E131DC18}"/>
          </ac:spMkLst>
        </pc:spChg>
      </pc:sldChg>
      <pc:sldChg chg="modSp new del mod ord modNotesTx">
        <pc:chgData name="Way, Gordon" userId="8b71376c-8f6d-4226-a2ec-b2ad7e5f21e0" providerId="ADAL" clId="{AE619625-A98E-48A8-8EF1-4F5D0D810B3C}" dt="2024-09-11T17:37:59.120" v="22854" actId="47"/>
        <pc:sldMkLst>
          <pc:docMk/>
          <pc:sldMk cId="3924165320" sldId="296"/>
        </pc:sldMkLst>
        <pc:spChg chg="mod">
          <ac:chgData name="Way, Gordon" userId="8b71376c-8f6d-4226-a2ec-b2ad7e5f21e0" providerId="ADAL" clId="{AE619625-A98E-48A8-8EF1-4F5D0D810B3C}" dt="2024-08-30T19:33:47.193" v="4973" actId="20577"/>
          <ac:spMkLst>
            <pc:docMk/>
            <pc:sldMk cId="3924165320" sldId="296"/>
            <ac:spMk id="2" creationId="{E2C5497F-07A6-A6FA-F299-97D5684C84FA}"/>
          </ac:spMkLst>
        </pc:spChg>
        <pc:spChg chg="mod">
          <ac:chgData name="Way, Gordon" userId="8b71376c-8f6d-4226-a2ec-b2ad7e5f21e0" providerId="ADAL" clId="{AE619625-A98E-48A8-8EF1-4F5D0D810B3C}" dt="2024-09-04T15:45:03.090" v="6877" actId="5793"/>
          <ac:spMkLst>
            <pc:docMk/>
            <pc:sldMk cId="3924165320" sldId="296"/>
            <ac:spMk id="3" creationId="{3560C990-518B-9649-0064-6C0B28669E10}"/>
          </ac:spMkLst>
        </pc:spChg>
      </pc:sldChg>
      <pc:sldChg chg="addSp modSp new mod ord modNotesTx">
        <pc:chgData name="Way, Gordon" userId="8b71376c-8f6d-4226-a2ec-b2ad7e5f21e0" providerId="ADAL" clId="{AE619625-A98E-48A8-8EF1-4F5D0D810B3C}" dt="2024-09-13T13:27:10.897" v="23870" actId="13926"/>
        <pc:sldMkLst>
          <pc:docMk/>
          <pc:sldMk cId="311197895" sldId="297"/>
        </pc:sldMkLst>
        <pc:spChg chg="mod">
          <ac:chgData name="Way, Gordon" userId="8b71376c-8f6d-4226-a2ec-b2ad7e5f21e0" providerId="ADAL" clId="{AE619625-A98E-48A8-8EF1-4F5D0D810B3C}" dt="2024-08-30T19:34:51.768" v="4993" actId="20577"/>
          <ac:spMkLst>
            <pc:docMk/>
            <pc:sldMk cId="311197895" sldId="297"/>
            <ac:spMk id="2" creationId="{2F65D822-D516-BAC4-1B7F-C02FC3E25D07}"/>
          </ac:spMkLst>
        </pc:spChg>
        <pc:spChg chg="mod">
          <ac:chgData name="Way, Gordon" userId="8b71376c-8f6d-4226-a2ec-b2ad7e5f21e0" providerId="ADAL" clId="{AE619625-A98E-48A8-8EF1-4F5D0D810B3C}" dt="2024-09-13T13:27:10.897" v="23870" actId="13926"/>
          <ac:spMkLst>
            <pc:docMk/>
            <pc:sldMk cId="311197895" sldId="297"/>
            <ac:spMk id="3" creationId="{2DBE52C6-CB52-4ED2-FF18-048A3745F2A6}"/>
          </ac:spMkLst>
        </pc:spChg>
        <pc:spChg chg="add mod">
          <ac:chgData name="Way, Gordon" userId="8b71376c-8f6d-4226-a2ec-b2ad7e5f21e0" providerId="ADAL" clId="{AE619625-A98E-48A8-8EF1-4F5D0D810B3C}" dt="2024-08-31T16:26:39.638" v="6816" actId="14100"/>
          <ac:spMkLst>
            <pc:docMk/>
            <pc:sldMk cId="311197895" sldId="297"/>
            <ac:spMk id="4" creationId="{3BC7AE9E-C199-BB11-E309-3DEDA1A856F9}"/>
          </ac:spMkLst>
        </pc:spChg>
      </pc:sldChg>
      <pc:sldChg chg="addSp modSp add mod modClrScheme chgLayout modNotesTx">
        <pc:chgData name="Way, Gordon" userId="8b71376c-8f6d-4226-a2ec-b2ad7e5f21e0" providerId="ADAL" clId="{AE619625-A98E-48A8-8EF1-4F5D0D810B3C}" dt="2024-09-13T13:28:57.505" v="23874" actId="1076"/>
        <pc:sldMkLst>
          <pc:docMk/>
          <pc:sldMk cId="3473312036" sldId="298"/>
        </pc:sldMkLst>
        <pc:spChg chg="add mod">
          <ac:chgData name="Way, Gordon" userId="8b71376c-8f6d-4226-a2ec-b2ad7e5f21e0" providerId="ADAL" clId="{AE619625-A98E-48A8-8EF1-4F5D0D810B3C}" dt="2024-09-13T13:24:53.862" v="23849" actId="13926"/>
          <ac:spMkLst>
            <pc:docMk/>
            <pc:sldMk cId="3473312036" sldId="298"/>
            <ac:spMk id="2" creationId="{E179CB47-B0AB-9813-3E63-1C3CF307D87E}"/>
          </ac:spMkLst>
        </pc:spChg>
        <pc:spChg chg="mod">
          <ac:chgData name="Way, Gordon" userId="8b71376c-8f6d-4226-a2ec-b2ad7e5f21e0" providerId="ADAL" clId="{AE619625-A98E-48A8-8EF1-4F5D0D810B3C}" dt="2024-08-30T21:06:13.112" v="5162" actId="26606"/>
          <ac:spMkLst>
            <pc:docMk/>
            <pc:sldMk cId="3473312036" sldId="298"/>
            <ac:spMk id="10" creationId="{FCF6CFDF-A585-CCAD-00C1-5D86F155EFE3}"/>
          </ac:spMkLst>
        </pc:spChg>
        <pc:graphicFrameChg chg="mod modGraphic">
          <ac:chgData name="Way, Gordon" userId="8b71376c-8f6d-4226-a2ec-b2ad7e5f21e0" providerId="ADAL" clId="{AE619625-A98E-48A8-8EF1-4F5D0D810B3C}" dt="2024-09-13T13:28:57.505" v="23874" actId="1076"/>
          <ac:graphicFrameMkLst>
            <pc:docMk/>
            <pc:sldMk cId="3473312036" sldId="298"/>
            <ac:graphicFrameMk id="4" creationId="{F62BC97A-A293-3D19-E743-077BE33A09FE}"/>
          </ac:graphicFrameMkLst>
        </pc:graphicFrameChg>
      </pc:sldChg>
      <pc:sldChg chg="addSp modSp add mod ord modClrScheme chgLayout modNotesTx">
        <pc:chgData name="Way, Gordon" userId="8b71376c-8f6d-4226-a2ec-b2ad7e5f21e0" providerId="ADAL" clId="{AE619625-A98E-48A8-8EF1-4F5D0D810B3C}" dt="2024-09-13T13:24:02.524" v="23846" actId="13926"/>
        <pc:sldMkLst>
          <pc:docMk/>
          <pc:sldMk cId="2851304401" sldId="299"/>
        </pc:sldMkLst>
        <pc:spChg chg="add mod">
          <ac:chgData name="Way, Gordon" userId="8b71376c-8f6d-4226-a2ec-b2ad7e5f21e0" providerId="ADAL" clId="{AE619625-A98E-48A8-8EF1-4F5D0D810B3C}" dt="2024-09-13T13:24:02.524" v="23846" actId="13926"/>
          <ac:spMkLst>
            <pc:docMk/>
            <pc:sldMk cId="2851304401" sldId="299"/>
            <ac:spMk id="2" creationId="{16B99131-4A3A-3E79-BDAA-6F3378A8309B}"/>
          </ac:spMkLst>
        </pc:spChg>
        <pc:spChg chg="mod">
          <ac:chgData name="Way, Gordon" userId="8b71376c-8f6d-4226-a2ec-b2ad7e5f21e0" providerId="ADAL" clId="{AE619625-A98E-48A8-8EF1-4F5D0D810B3C}" dt="2024-08-30T20:55:57.228" v="5150" actId="26606"/>
          <ac:spMkLst>
            <pc:docMk/>
            <pc:sldMk cId="2851304401" sldId="299"/>
            <ac:spMk id="10" creationId="{FCF6CFDF-A585-CCAD-00C1-5D86F155EFE3}"/>
          </ac:spMkLst>
        </pc:spChg>
        <pc:graphicFrameChg chg="mod modGraphic">
          <ac:chgData name="Way, Gordon" userId="8b71376c-8f6d-4226-a2ec-b2ad7e5f21e0" providerId="ADAL" clId="{AE619625-A98E-48A8-8EF1-4F5D0D810B3C}" dt="2024-09-13T13:23:57.199" v="23845" actId="13926"/>
          <ac:graphicFrameMkLst>
            <pc:docMk/>
            <pc:sldMk cId="2851304401" sldId="299"/>
            <ac:graphicFrameMk id="4" creationId="{D86B82D1-4029-2740-8A26-855B23B5D628}"/>
          </ac:graphicFrameMkLst>
        </pc:graphicFrameChg>
      </pc:sldChg>
      <pc:sldChg chg="addSp delSp modSp add mod modNotesTx">
        <pc:chgData name="Way, Gordon" userId="8b71376c-8f6d-4226-a2ec-b2ad7e5f21e0" providerId="ADAL" clId="{AE619625-A98E-48A8-8EF1-4F5D0D810B3C}" dt="2024-09-13T13:28:38.132" v="23872" actId="1076"/>
        <pc:sldMkLst>
          <pc:docMk/>
          <pc:sldMk cId="242334732" sldId="300"/>
        </pc:sldMkLst>
        <pc:spChg chg="mod">
          <ac:chgData name="Way, Gordon" userId="8b71376c-8f6d-4226-a2ec-b2ad7e5f21e0" providerId="ADAL" clId="{AE619625-A98E-48A8-8EF1-4F5D0D810B3C}" dt="2024-08-31T14:39:55.139" v="5699" actId="20577"/>
          <ac:spMkLst>
            <pc:docMk/>
            <pc:sldMk cId="242334732" sldId="300"/>
            <ac:spMk id="2" creationId="{50D15F50-07D8-0922-8CF0-024C7650B6E2}"/>
          </ac:spMkLst>
        </pc:spChg>
        <pc:spChg chg="add mod">
          <ac:chgData name="Way, Gordon" userId="8b71376c-8f6d-4226-a2ec-b2ad7e5f21e0" providerId="ADAL" clId="{AE619625-A98E-48A8-8EF1-4F5D0D810B3C}" dt="2024-09-13T13:25:46.169" v="23857" actId="13926"/>
          <ac:spMkLst>
            <pc:docMk/>
            <pc:sldMk cId="242334732" sldId="300"/>
            <ac:spMk id="7" creationId="{D0E07686-E2ED-A388-4C6C-44F115250640}"/>
          </ac:spMkLst>
        </pc:spChg>
        <pc:graphicFrameChg chg="add mod">
          <ac:chgData name="Way, Gordon" userId="8b71376c-8f6d-4226-a2ec-b2ad7e5f21e0" providerId="ADAL" clId="{AE619625-A98E-48A8-8EF1-4F5D0D810B3C}" dt="2024-08-31T14:40:25.096" v="5701"/>
          <ac:graphicFrameMkLst>
            <pc:docMk/>
            <pc:sldMk cId="242334732" sldId="300"/>
            <ac:graphicFrameMk id="3" creationId="{57BD91F5-A259-D010-4820-C14D14CB6344}"/>
          </ac:graphicFrameMkLst>
        </pc:graphicFrameChg>
        <pc:graphicFrameChg chg="del">
          <ac:chgData name="Way, Gordon" userId="8b71376c-8f6d-4226-a2ec-b2ad7e5f21e0" providerId="ADAL" clId="{AE619625-A98E-48A8-8EF1-4F5D0D810B3C}" dt="2024-08-31T14:39:59.181" v="5700" actId="478"/>
          <ac:graphicFrameMkLst>
            <pc:docMk/>
            <pc:sldMk cId="242334732" sldId="300"/>
            <ac:graphicFrameMk id="4" creationId="{0187FEA0-0630-84CA-A664-D70FD964C1F2}"/>
          </ac:graphicFrameMkLst>
        </pc:graphicFrameChg>
        <pc:graphicFrameChg chg="add mod">
          <ac:chgData name="Way, Gordon" userId="8b71376c-8f6d-4226-a2ec-b2ad7e5f21e0" providerId="ADAL" clId="{AE619625-A98E-48A8-8EF1-4F5D0D810B3C}" dt="2024-08-31T14:40:55.648" v="5702"/>
          <ac:graphicFrameMkLst>
            <pc:docMk/>
            <pc:sldMk cId="242334732" sldId="300"/>
            <ac:graphicFrameMk id="5" creationId="{E31DFDE5-9F8A-F167-3074-FD122C622028}"/>
          </ac:graphicFrameMkLst>
        </pc:graphicFrameChg>
        <pc:graphicFrameChg chg="add mod modGraphic">
          <ac:chgData name="Way, Gordon" userId="8b71376c-8f6d-4226-a2ec-b2ad7e5f21e0" providerId="ADAL" clId="{AE619625-A98E-48A8-8EF1-4F5D0D810B3C}" dt="2024-09-13T13:28:38.132" v="23872" actId="1076"/>
          <ac:graphicFrameMkLst>
            <pc:docMk/>
            <pc:sldMk cId="242334732" sldId="300"/>
            <ac:graphicFrameMk id="6" creationId="{9DB169AA-9700-8B6E-1AF5-ABA3D1C78163}"/>
          </ac:graphicFrameMkLst>
        </pc:graphicFrameChg>
      </pc:sldChg>
      <pc:sldChg chg="addSp delSp modSp add mod addCm delCm modCm modNotesTx">
        <pc:chgData name="Way, Gordon" userId="8b71376c-8f6d-4226-a2ec-b2ad7e5f21e0" providerId="ADAL" clId="{AE619625-A98E-48A8-8EF1-4F5D0D810B3C}" dt="2024-09-13T13:26:03.010" v="23859" actId="13926"/>
        <pc:sldMkLst>
          <pc:docMk/>
          <pc:sldMk cId="4163730735" sldId="301"/>
        </pc:sldMkLst>
        <pc:spChg chg="mod">
          <ac:chgData name="Way, Gordon" userId="8b71376c-8f6d-4226-a2ec-b2ad7e5f21e0" providerId="ADAL" clId="{AE619625-A98E-48A8-8EF1-4F5D0D810B3C}" dt="2024-08-31T14:41:32.540" v="5710" actId="20577"/>
          <ac:spMkLst>
            <pc:docMk/>
            <pc:sldMk cId="4163730735" sldId="301"/>
            <ac:spMk id="2" creationId="{50D15F50-07D8-0922-8CF0-024C7650B6E2}"/>
          </ac:spMkLst>
        </pc:spChg>
        <pc:spChg chg="add mod">
          <ac:chgData name="Way, Gordon" userId="8b71376c-8f6d-4226-a2ec-b2ad7e5f21e0" providerId="ADAL" clId="{AE619625-A98E-48A8-8EF1-4F5D0D810B3C}" dt="2024-09-13T13:26:03.010" v="23859" actId="13926"/>
          <ac:spMkLst>
            <pc:docMk/>
            <pc:sldMk cId="4163730735" sldId="301"/>
            <ac:spMk id="5" creationId="{FF536249-8AC9-5C5A-890D-3444E2241594}"/>
          </ac:spMkLst>
        </pc:spChg>
        <pc:graphicFrameChg chg="add mod modGraphic">
          <ac:chgData name="Way, Gordon" userId="8b71376c-8f6d-4226-a2ec-b2ad7e5f21e0" providerId="ADAL" clId="{AE619625-A98E-48A8-8EF1-4F5D0D810B3C}" dt="2024-09-13T13:25:58.270" v="23858" actId="13926"/>
          <ac:graphicFrameMkLst>
            <pc:docMk/>
            <pc:sldMk cId="4163730735" sldId="301"/>
            <ac:graphicFrameMk id="3" creationId="{9941D1E0-D074-5ECE-8AB6-A863F7278B96}"/>
          </ac:graphicFrameMkLst>
        </pc:graphicFrameChg>
        <pc:graphicFrameChg chg="del">
          <ac:chgData name="Way, Gordon" userId="8b71376c-8f6d-4226-a2ec-b2ad7e5f21e0" providerId="ADAL" clId="{AE619625-A98E-48A8-8EF1-4F5D0D810B3C}" dt="2024-08-31T14:41:36.527" v="5711" actId="478"/>
          <ac:graphicFrameMkLst>
            <pc:docMk/>
            <pc:sldMk cId="4163730735" sldId="301"/>
            <ac:graphicFrameMk id="4" creationId="{0187FEA0-0630-84CA-A664-D70FD964C1F2}"/>
          </ac:graphicFrameMkLst>
        </pc:graphicFrameChg>
        <pc:extLst>
          <p:ext xmlns:p="http://schemas.openxmlformats.org/presentationml/2006/main" uri="{D6D511B9-2390-475A-947B-AFAB55BFBCF1}">
            <pc226:cmChg xmlns:pc226="http://schemas.microsoft.com/office/powerpoint/2022/06/main/command" chg="add del">
              <pc226:chgData name="Way, Gordon" userId="8b71376c-8f6d-4226-a2ec-b2ad7e5f21e0" providerId="ADAL" clId="{AE619625-A98E-48A8-8EF1-4F5D0D810B3C}" dt="2024-09-06T13:19:01.514" v="19809"/>
              <pc2:cmMkLst xmlns:pc2="http://schemas.microsoft.com/office/powerpoint/2019/9/main/command">
                <pc:docMk/>
                <pc:sldMk cId="4163730735" sldId="301"/>
                <pc2:cmMk id="{40D30C05-DD1D-4439-864B-D9C5169ED5F9}"/>
              </pc2:cmMkLst>
            </pc226:cmChg>
            <pc226:cmChg xmlns:pc226="http://schemas.microsoft.com/office/powerpoint/2022/06/main/command" chg="add del mod">
              <pc226:chgData name="Way, Gordon" userId="8b71376c-8f6d-4226-a2ec-b2ad7e5f21e0" providerId="ADAL" clId="{AE619625-A98E-48A8-8EF1-4F5D0D810B3C}" dt="2024-09-05T20:26:47.473" v="15016"/>
              <pc2:cmMkLst xmlns:pc2="http://schemas.microsoft.com/office/powerpoint/2019/9/main/command">
                <pc:docMk/>
                <pc:sldMk cId="4163730735" sldId="301"/>
                <pc2:cmMk id="{6D1E56EC-85C8-4C17-A641-293DECF7AC51}"/>
              </pc2:cmMkLst>
            </pc226:cmChg>
          </p:ext>
        </pc:extLst>
      </pc:sldChg>
      <pc:sldChg chg="addSp delSp modSp add mod addCm delCm modNotesTx">
        <pc:chgData name="Way, Gordon" userId="8b71376c-8f6d-4226-a2ec-b2ad7e5f21e0" providerId="ADAL" clId="{AE619625-A98E-48A8-8EF1-4F5D0D810B3C}" dt="2024-09-13T13:28:08.768" v="23871" actId="1076"/>
        <pc:sldMkLst>
          <pc:docMk/>
          <pc:sldMk cId="2850172152" sldId="302"/>
        </pc:sldMkLst>
        <pc:spChg chg="mod">
          <ac:chgData name="Way, Gordon" userId="8b71376c-8f6d-4226-a2ec-b2ad7e5f21e0" providerId="ADAL" clId="{AE619625-A98E-48A8-8EF1-4F5D0D810B3C}" dt="2024-08-31T14:41:41.726" v="5718" actId="20577"/>
          <ac:spMkLst>
            <pc:docMk/>
            <pc:sldMk cId="2850172152" sldId="302"/>
            <ac:spMk id="2" creationId="{50D15F50-07D8-0922-8CF0-024C7650B6E2}"/>
          </ac:spMkLst>
        </pc:spChg>
        <pc:spChg chg="add mod">
          <ac:chgData name="Way, Gordon" userId="8b71376c-8f6d-4226-a2ec-b2ad7e5f21e0" providerId="ADAL" clId="{AE619625-A98E-48A8-8EF1-4F5D0D810B3C}" dt="2024-09-13T13:26:16.082" v="23861" actId="13926"/>
          <ac:spMkLst>
            <pc:docMk/>
            <pc:sldMk cId="2850172152" sldId="302"/>
            <ac:spMk id="5" creationId="{CB9008D3-7FA1-1B85-E809-B84B70C5DFCA}"/>
          </ac:spMkLst>
        </pc:spChg>
        <pc:graphicFrameChg chg="add mod modGraphic">
          <ac:chgData name="Way, Gordon" userId="8b71376c-8f6d-4226-a2ec-b2ad7e5f21e0" providerId="ADAL" clId="{AE619625-A98E-48A8-8EF1-4F5D0D810B3C}" dt="2024-09-13T13:28:08.768" v="23871" actId="1076"/>
          <ac:graphicFrameMkLst>
            <pc:docMk/>
            <pc:sldMk cId="2850172152" sldId="302"/>
            <ac:graphicFrameMk id="3" creationId="{3DF283E9-9464-0179-B1CD-B57B102B5E92}"/>
          </ac:graphicFrameMkLst>
        </pc:graphicFrameChg>
        <pc:graphicFrameChg chg="del">
          <ac:chgData name="Way, Gordon" userId="8b71376c-8f6d-4226-a2ec-b2ad7e5f21e0" providerId="ADAL" clId="{AE619625-A98E-48A8-8EF1-4F5D0D810B3C}" dt="2024-08-31T14:41:47.172" v="5719" actId="478"/>
          <ac:graphicFrameMkLst>
            <pc:docMk/>
            <pc:sldMk cId="2850172152" sldId="302"/>
            <ac:graphicFrameMk id="4" creationId="{0187FEA0-0630-84CA-A664-D70FD964C1F2}"/>
          </ac:graphicFrameMkLst>
        </pc:graphicFrameChg>
        <pc:extLst>
          <p:ext xmlns:p="http://schemas.openxmlformats.org/presentationml/2006/main" uri="{D6D511B9-2390-475A-947B-AFAB55BFBCF1}">
            <pc226:cmChg xmlns:pc226="http://schemas.microsoft.com/office/powerpoint/2022/06/main/command" chg="add del">
              <pc226:chgData name="Way, Gordon" userId="8b71376c-8f6d-4226-a2ec-b2ad7e5f21e0" providerId="ADAL" clId="{AE619625-A98E-48A8-8EF1-4F5D0D810B3C}" dt="2024-09-06T13:19:06.183" v="19810"/>
              <pc2:cmMkLst xmlns:pc2="http://schemas.microsoft.com/office/powerpoint/2019/9/main/command">
                <pc:docMk/>
                <pc:sldMk cId="2850172152" sldId="302"/>
                <pc2:cmMk id="{253BF36B-3ACD-471B-AC04-9E24EFEB2BBA}"/>
              </pc2:cmMkLst>
            </pc226:cmChg>
          </p:ext>
        </pc:extLst>
      </pc:sldChg>
      <pc:sldChg chg="addSp delSp modSp add del mod">
        <pc:chgData name="Way, Gordon" userId="8b71376c-8f6d-4226-a2ec-b2ad7e5f21e0" providerId="ADAL" clId="{AE619625-A98E-48A8-8EF1-4F5D0D810B3C}" dt="2024-08-31T15:01:00.114" v="5758" actId="47"/>
        <pc:sldMkLst>
          <pc:docMk/>
          <pc:sldMk cId="3927817661" sldId="303"/>
        </pc:sldMkLst>
        <pc:spChg chg="mod">
          <ac:chgData name="Way, Gordon" userId="8b71376c-8f6d-4226-a2ec-b2ad7e5f21e0" providerId="ADAL" clId="{AE619625-A98E-48A8-8EF1-4F5D0D810B3C}" dt="2024-08-31T14:41:54.364" v="5726" actId="20577"/>
          <ac:spMkLst>
            <pc:docMk/>
            <pc:sldMk cId="3927817661" sldId="303"/>
            <ac:spMk id="2" creationId="{50D15F50-07D8-0922-8CF0-024C7650B6E2}"/>
          </ac:spMkLst>
        </pc:spChg>
        <pc:graphicFrameChg chg="add mod">
          <ac:chgData name="Way, Gordon" userId="8b71376c-8f6d-4226-a2ec-b2ad7e5f21e0" providerId="ADAL" clId="{AE619625-A98E-48A8-8EF1-4F5D0D810B3C}" dt="2024-08-31T14:42:42.759" v="5740"/>
          <ac:graphicFrameMkLst>
            <pc:docMk/>
            <pc:sldMk cId="3927817661" sldId="303"/>
            <ac:graphicFrameMk id="3" creationId="{02BA6D51-30C3-41BB-EB63-208303796072}"/>
          </ac:graphicFrameMkLst>
        </pc:graphicFrameChg>
        <pc:graphicFrameChg chg="del">
          <ac:chgData name="Way, Gordon" userId="8b71376c-8f6d-4226-a2ec-b2ad7e5f21e0" providerId="ADAL" clId="{AE619625-A98E-48A8-8EF1-4F5D0D810B3C}" dt="2024-08-31T14:42:02.333" v="5727" actId="478"/>
          <ac:graphicFrameMkLst>
            <pc:docMk/>
            <pc:sldMk cId="3927817661" sldId="303"/>
            <ac:graphicFrameMk id="4" creationId="{0187FEA0-0630-84CA-A664-D70FD964C1F2}"/>
          </ac:graphicFrameMkLst>
        </pc:graphicFrameChg>
      </pc:sldChg>
      <pc:sldChg chg="addSp delSp modSp add mod modNotesTx">
        <pc:chgData name="Way, Gordon" userId="8b71376c-8f6d-4226-a2ec-b2ad7e5f21e0" providerId="ADAL" clId="{AE619625-A98E-48A8-8EF1-4F5D0D810B3C}" dt="2024-09-13T13:26:26.998" v="23863" actId="13926"/>
        <pc:sldMkLst>
          <pc:docMk/>
          <pc:sldMk cId="79812195" sldId="304"/>
        </pc:sldMkLst>
        <pc:spChg chg="mod">
          <ac:chgData name="Way, Gordon" userId="8b71376c-8f6d-4226-a2ec-b2ad7e5f21e0" providerId="ADAL" clId="{AE619625-A98E-48A8-8EF1-4F5D0D810B3C}" dt="2024-08-31T14:42:10.214" v="5736" actId="20577"/>
          <ac:spMkLst>
            <pc:docMk/>
            <pc:sldMk cId="79812195" sldId="304"/>
            <ac:spMk id="2" creationId="{50D15F50-07D8-0922-8CF0-024C7650B6E2}"/>
          </ac:spMkLst>
        </pc:spChg>
        <pc:spChg chg="add mod">
          <ac:chgData name="Way, Gordon" userId="8b71376c-8f6d-4226-a2ec-b2ad7e5f21e0" providerId="ADAL" clId="{AE619625-A98E-48A8-8EF1-4F5D0D810B3C}" dt="2024-09-13T13:26:26.998" v="23863" actId="13926"/>
          <ac:spMkLst>
            <pc:docMk/>
            <pc:sldMk cId="79812195" sldId="304"/>
            <ac:spMk id="5" creationId="{771F2A7A-304D-30E9-FCF0-C763AFC1BC56}"/>
          </ac:spMkLst>
        </pc:spChg>
        <pc:graphicFrameChg chg="add mod modGraphic">
          <ac:chgData name="Way, Gordon" userId="8b71376c-8f6d-4226-a2ec-b2ad7e5f21e0" providerId="ADAL" clId="{AE619625-A98E-48A8-8EF1-4F5D0D810B3C}" dt="2024-09-13T13:26:24.123" v="23862" actId="13926"/>
          <ac:graphicFrameMkLst>
            <pc:docMk/>
            <pc:sldMk cId="79812195" sldId="304"/>
            <ac:graphicFrameMk id="3" creationId="{92329723-2385-C594-3642-3AFE65E8BF0D}"/>
          </ac:graphicFrameMkLst>
        </pc:graphicFrameChg>
        <pc:graphicFrameChg chg="del">
          <ac:chgData name="Way, Gordon" userId="8b71376c-8f6d-4226-a2ec-b2ad7e5f21e0" providerId="ADAL" clId="{AE619625-A98E-48A8-8EF1-4F5D0D810B3C}" dt="2024-08-31T14:42:15.703" v="5737" actId="478"/>
          <ac:graphicFrameMkLst>
            <pc:docMk/>
            <pc:sldMk cId="79812195" sldId="304"/>
            <ac:graphicFrameMk id="4" creationId="{0187FEA0-0630-84CA-A664-D70FD964C1F2}"/>
          </ac:graphicFrameMkLst>
        </pc:graphicFrameChg>
      </pc:sldChg>
      <pc:sldChg chg="addSp delSp modSp add mod modNotesTx">
        <pc:chgData name="Way, Gordon" userId="8b71376c-8f6d-4226-a2ec-b2ad7e5f21e0" providerId="ADAL" clId="{AE619625-A98E-48A8-8EF1-4F5D0D810B3C}" dt="2024-09-13T13:26:46.035" v="23866" actId="13926"/>
        <pc:sldMkLst>
          <pc:docMk/>
          <pc:sldMk cId="2937310980" sldId="305"/>
        </pc:sldMkLst>
        <pc:spChg chg="mod">
          <ac:chgData name="Way, Gordon" userId="8b71376c-8f6d-4226-a2ec-b2ad7e5f21e0" providerId="ADAL" clId="{AE619625-A98E-48A8-8EF1-4F5D0D810B3C}" dt="2024-08-31T15:38:20.776" v="6092" actId="20577"/>
          <ac:spMkLst>
            <pc:docMk/>
            <pc:sldMk cId="2937310980" sldId="305"/>
            <ac:spMk id="2" creationId="{181BE03E-DD2F-471A-1D66-74F58341666B}"/>
          </ac:spMkLst>
        </pc:spChg>
        <pc:spChg chg="add del mod">
          <ac:chgData name="Way, Gordon" userId="8b71376c-8f6d-4226-a2ec-b2ad7e5f21e0" providerId="ADAL" clId="{AE619625-A98E-48A8-8EF1-4F5D0D810B3C}" dt="2024-08-31T15:51:25.312" v="6145" actId="21"/>
          <ac:spMkLst>
            <pc:docMk/>
            <pc:sldMk cId="2937310980" sldId="305"/>
            <ac:spMk id="3" creationId="{73A566A7-262D-F65D-F3FE-A8E9B2E19FFF}"/>
          </ac:spMkLst>
        </pc:spChg>
        <pc:spChg chg="add mod">
          <ac:chgData name="Way, Gordon" userId="8b71376c-8f6d-4226-a2ec-b2ad7e5f21e0" providerId="ADAL" clId="{AE619625-A98E-48A8-8EF1-4F5D0D810B3C}" dt="2024-09-13T13:26:46.035" v="23866" actId="13926"/>
          <ac:spMkLst>
            <pc:docMk/>
            <pc:sldMk cId="2937310980" sldId="305"/>
            <ac:spMk id="4" creationId="{98EB4FF7-0DEA-494F-5E23-43FA5BA60CBD}"/>
          </ac:spMkLst>
        </pc:spChg>
        <pc:graphicFrameChg chg="mod modGraphic">
          <ac:chgData name="Way, Gordon" userId="8b71376c-8f6d-4226-a2ec-b2ad7e5f21e0" providerId="ADAL" clId="{AE619625-A98E-48A8-8EF1-4F5D0D810B3C}" dt="2024-09-13T13:26:42.327" v="23865" actId="13926"/>
          <ac:graphicFrameMkLst>
            <pc:docMk/>
            <pc:sldMk cId="2937310980" sldId="305"/>
            <ac:graphicFrameMk id="6" creationId="{9261BA0F-6C4C-EACF-93A8-461C551AC7C9}"/>
          </ac:graphicFrameMkLst>
        </pc:graphicFrameChg>
      </pc:sldChg>
      <pc:sldChg chg="addSp modSp add mod modNotesTx">
        <pc:chgData name="Way, Gordon" userId="8b71376c-8f6d-4226-a2ec-b2ad7e5f21e0" providerId="ADAL" clId="{AE619625-A98E-48A8-8EF1-4F5D0D810B3C}" dt="2024-09-13T13:26:54.585" v="23868" actId="13926"/>
        <pc:sldMkLst>
          <pc:docMk/>
          <pc:sldMk cId="3295558128" sldId="306"/>
        </pc:sldMkLst>
        <pc:spChg chg="mod">
          <ac:chgData name="Way, Gordon" userId="8b71376c-8f6d-4226-a2ec-b2ad7e5f21e0" providerId="ADAL" clId="{AE619625-A98E-48A8-8EF1-4F5D0D810B3C}" dt="2024-08-31T15:43:51.770" v="6111" actId="20577"/>
          <ac:spMkLst>
            <pc:docMk/>
            <pc:sldMk cId="3295558128" sldId="306"/>
            <ac:spMk id="2" creationId="{181BE03E-DD2F-471A-1D66-74F58341666B}"/>
          </ac:spMkLst>
        </pc:spChg>
        <pc:spChg chg="add mod">
          <ac:chgData name="Way, Gordon" userId="8b71376c-8f6d-4226-a2ec-b2ad7e5f21e0" providerId="ADAL" clId="{AE619625-A98E-48A8-8EF1-4F5D0D810B3C}" dt="2024-09-13T13:26:54.585" v="23868" actId="13926"/>
          <ac:spMkLst>
            <pc:docMk/>
            <pc:sldMk cId="3295558128" sldId="306"/>
            <ac:spMk id="3" creationId="{73A566A7-262D-F65D-F3FE-A8E9B2E19FFF}"/>
          </ac:spMkLst>
        </pc:spChg>
        <pc:graphicFrameChg chg="mod modGraphic">
          <ac:chgData name="Way, Gordon" userId="8b71376c-8f6d-4226-a2ec-b2ad7e5f21e0" providerId="ADAL" clId="{AE619625-A98E-48A8-8EF1-4F5D0D810B3C}" dt="2024-09-13T13:26:51.704" v="23867" actId="13926"/>
          <ac:graphicFrameMkLst>
            <pc:docMk/>
            <pc:sldMk cId="3295558128" sldId="306"/>
            <ac:graphicFrameMk id="6" creationId="{9261BA0F-6C4C-EACF-93A8-461C551AC7C9}"/>
          </ac:graphicFrameMkLst>
        </pc:graphicFrameChg>
      </pc:sldChg>
      <pc:sldChg chg="modSp add mod modNotesTx">
        <pc:chgData name="Way, Gordon" userId="8b71376c-8f6d-4226-a2ec-b2ad7e5f21e0" providerId="ADAL" clId="{AE619625-A98E-48A8-8EF1-4F5D0D810B3C}" dt="2024-09-11T17:41:49.468" v="22912" actId="114"/>
        <pc:sldMkLst>
          <pc:docMk/>
          <pc:sldMk cId="474647382" sldId="307"/>
        </pc:sldMkLst>
        <pc:spChg chg="mod">
          <ac:chgData name="Way, Gordon" userId="8b71376c-8f6d-4226-a2ec-b2ad7e5f21e0" providerId="ADAL" clId="{AE619625-A98E-48A8-8EF1-4F5D0D810B3C}" dt="2024-08-31T15:48:38.293" v="6128" actId="20577"/>
          <ac:spMkLst>
            <pc:docMk/>
            <pc:sldMk cId="474647382" sldId="307"/>
            <ac:spMk id="2" creationId="{181BE03E-DD2F-471A-1D66-74F58341666B}"/>
          </ac:spMkLst>
        </pc:spChg>
        <pc:graphicFrameChg chg="mod modGraphic">
          <ac:chgData name="Way, Gordon" userId="8b71376c-8f6d-4226-a2ec-b2ad7e5f21e0" providerId="ADAL" clId="{AE619625-A98E-48A8-8EF1-4F5D0D810B3C}" dt="2024-08-31T15:50:10.306" v="6139" actId="1076"/>
          <ac:graphicFrameMkLst>
            <pc:docMk/>
            <pc:sldMk cId="474647382" sldId="307"/>
            <ac:graphicFrameMk id="6" creationId="{9261BA0F-6C4C-EACF-93A8-461C551AC7C9}"/>
          </ac:graphicFrameMkLst>
        </pc:graphicFrameChg>
      </pc:sldChg>
      <pc:sldChg chg="modSp new mod modNotesTx">
        <pc:chgData name="Way, Gordon" userId="8b71376c-8f6d-4226-a2ec-b2ad7e5f21e0" providerId="ADAL" clId="{AE619625-A98E-48A8-8EF1-4F5D0D810B3C}" dt="2024-09-13T13:25:11.796" v="23853" actId="13926"/>
        <pc:sldMkLst>
          <pc:docMk/>
          <pc:sldMk cId="2177333470" sldId="308"/>
        </pc:sldMkLst>
        <pc:spChg chg="mod">
          <ac:chgData name="Way, Gordon" userId="8b71376c-8f6d-4226-a2ec-b2ad7e5f21e0" providerId="ADAL" clId="{AE619625-A98E-48A8-8EF1-4F5D0D810B3C}" dt="2024-09-06T13:46:04.563" v="19824" actId="20577"/>
          <ac:spMkLst>
            <pc:docMk/>
            <pc:sldMk cId="2177333470" sldId="308"/>
            <ac:spMk id="2" creationId="{4B7D7490-A91A-28CC-1D78-5642BAA7B177}"/>
          </ac:spMkLst>
        </pc:spChg>
        <pc:spChg chg="mod">
          <ac:chgData name="Way, Gordon" userId="8b71376c-8f6d-4226-a2ec-b2ad7e5f21e0" providerId="ADAL" clId="{AE619625-A98E-48A8-8EF1-4F5D0D810B3C}" dt="2024-09-13T13:25:11.796" v="23853" actId="13926"/>
          <ac:spMkLst>
            <pc:docMk/>
            <pc:sldMk cId="2177333470" sldId="308"/>
            <ac:spMk id="3" creationId="{22CE11AB-E6F0-B31F-D3F6-64D76F1A5826}"/>
          </ac:spMkLst>
        </pc:spChg>
      </pc:sldChg>
      <pc:sldChg chg="modSp new mod modNotesTx">
        <pc:chgData name="Way, Gordon" userId="8b71376c-8f6d-4226-a2ec-b2ad7e5f21e0" providerId="ADAL" clId="{AE619625-A98E-48A8-8EF1-4F5D0D810B3C}" dt="2024-09-13T13:27:04.061" v="23869" actId="13926"/>
        <pc:sldMkLst>
          <pc:docMk/>
          <pc:sldMk cId="366691042" sldId="309"/>
        </pc:sldMkLst>
        <pc:spChg chg="mod">
          <ac:chgData name="Way, Gordon" userId="8b71376c-8f6d-4226-a2ec-b2ad7e5f21e0" providerId="ADAL" clId="{AE619625-A98E-48A8-8EF1-4F5D0D810B3C}" dt="2024-08-31T16:04:31.993" v="6323" actId="20577"/>
          <ac:spMkLst>
            <pc:docMk/>
            <pc:sldMk cId="366691042" sldId="309"/>
            <ac:spMk id="2" creationId="{7F6EF6D8-8494-32AA-F173-A00EA46018C0}"/>
          </ac:spMkLst>
        </pc:spChg>
        <pc:spChg chg="mod">
          <ac:chgData name="Way, Gordon" userId="8b71376c-8f6d-4226-a2ec-b2ad7e5f21e0" providerId="ADAL" clId="{AE619625-A98E-48A8-8EF1-4F5D0D810B3C}" dt="2024-09-13T13:27:04.061" v="23869" actId="13926"/>
          <ac:spMkLst>
            <pc:docMk/>
            <pc:sldMk cId="366691042" sldId="309"/>
            <ac:spMk id="3" creationId="{CD722166-9CB1-E3BE-BC3E-EE2D2EA57AB1}"/>
          </ac:spMkLst>
        </pc:spChg>
      </pc:sldChg>
      <pc:sldChg chg="modSp add mod modNotesTx">
        <pc:chgData name="Way, Gordon" userId="8b71376c-8f6d-4226-a2ec-b2ad7e5f21e0" providerId="ADAL" clId="{AE619625-A98E-48A8-8EF1-4F5D0D810B3C}" dt="2024-09-13T13:25:25.587" v="23855" actId="13926"/>
        <pc:sldMkLst>
          <pc:docMk/>
          <pc:sldMk cId="1944290290" sldId="310"/>
        </pc:sldMkLst>
        <pc:spChg chg="mod">
          <ac:chgData name="Way, Gordon" userId="8b71376c-8f6d-4226-a2ec-b2ad7e5f21e0" providerId="ADAL" clId="{AE619625-A98E-48A8-8EF1-4F5D0D810B3C}" dt="2024-09-13T13:25:25.587" v="23855" actId="13926"/>
          <ac:spMkLst>
            <pc:docMk/>
            <pc:sldMk cId="1944290290" sldId="310"/>
            <ac:spMk id="3" creationId="{9C5B6D2A-6E8D-D4AD-7E11-151C1CE644B5}"/>
          </ac:spMkLst>
        </pc:spChg>
      </pc:sldChg>
      <pc:sldChg chg="modSp add del mod modNotesTx">
        <pc:chgData name="Way, Gordon" userId="8b71376c-8f6d-4226-a2ec-b2ad7e5f21e0" providerId="ADAL" clId="{AE619625-A98E-48A8-8EF1-4F5D0D810B3C}" dt="2024-09-11T17:38:54.499" v="22888" actId="20577"/>
        <pc:sldMkLst>
          <pc:docMk/>
          <pc:sldMk cId="2051872266" sldId="311"/>
        </pc:sldMkLst>
        <pc:spChg chg="mod">
          <ac:chgData name="Way, Gordon" userId="8b71376c-8f6d-4226-a2ec-b2ad7e5f21e0" providerId="ADAL" clId="{AE619625-A98E-48A8-8EF1-4F5D0D810B3C}" dt="2024-09-05T21:05:30.388" v="17342" actId="20577"/>
          <ac:spMkLst>
            <pc:docMk/>
            <pc:sldMk cId="2051872266" sldId="311"/>
            <ac:spMk id="3" creationId="{9C5B6D2A-6E8D-D4AD-7E11-151C1CE644B5}"/>
          </ac:spMkLst>
        </pc:spChg>
      </pc:sldChg>
      <pc:sldChg chg="addSp delSp modSp new mod modClrScheme chgLayout">
        <pc:chgData name="Way, Gordon" userId="8b71376c-8f6d-4226-a2ec-b2ad7e5f21e0" providerId="ADAL" clId="{AE619625-A98E-48A8-8EF1-4F5D0D810B3C}" dt="2024-09-13T13:37:47.839" v="23927" actId="255"/>
        <pc:sldMkLst>
          <pc:docMk/>
          <pc:sldMk cId="639230530" sldId="312"/>
        </pc:sldMkLst>
        <pc:spChg chg="del mod ord">
          <ac:chgData name="Way, Gordon" userId="8b71376c-8f6d-4226-a2ec-b2ad7e5f21e0" providerId="ADAL" clId="{AE619625-A98E-48A8-8EF1-4F5D0D810B3C}" dt="2024-09-13T13:32:51.047" v="23879" actId="700"/>
          <ac:spMkLst>
            <pc:docMk/>
            <pc:sldMk cId="639230530" sldId="312"/>
            <ac:spMk id="2" creationId="{3CE15181-0543-455D-1A62-5403B9DEC8DB}"/>
          </ac:spMkLst>
        </pc:spChg>
        <pc:spChg chg="add mod ord">
          <ac:chgData name="Way, Gordon" userId="8b71376c-8f6d-4226-a2ec-b2ad7e5f21e0" providerId="ADAL" clId="{AE619625-A98E-48A8-8EF1-4F5D0D810B3C}" dt="2024-09-13T13:34:35.140" v="23899" actId="20577"/>
          <ac:spMkLst>
            <pc:docMk/>
            <pc:sldMk cId="639230530" sldId="312"/>
            <ac:spMk id="3" creationId="{1355FC52-4029-B78E-4620-4A74D6CFFF07}"/>
          </ac:spMkLst>
        </pc:spChg>
        <pc:spChg chg="add mod ord">
          <ac:chgData name="Way, Gordon" userId="8b71376c-8f6d-4226-a2ec-b2ad7e5f21e0" providerId="ADAL" clId="{AE619625-A98E-48A8-8EF1-4F5D0D810B3C}" dt="2024-09-13T13:37:47.839" v="23927" actId="255"/>
          <ac:spMkLst>
            <pc:docMk/>
            <pc:sldMk cId="639230530" sldId="312"/>
            <ac:spMk id="4" creationId="{A125B991-1F05-1EAF-7FC0-7EBF3BE71723}"/>
          </ac:spMkLst>
        </pc:spChg>
      </pc:sldChg>
    </pc:docChg>
  </pc:docChgLst>
  <pc:docChgLst>
    <pc:chgData name="Way, Gordon" userId="8b71376c-8f6d-4226-a2ec-b2ad7e5f21e0" providerId="ADAL" clId="{ABB42EDC-8109-4BDC-ABE6-3A444B13E9E3}"/>
    <pc:docChg chg="undo redo custSel addSld delSld modSld sldOrd">
      <pc:chgData name="Way, Gordon" userId="8b71376c-8f6d-4226-a2ec-b2ad7e5f21e0" providerId="ADAL" clId="{ABB42EDC-8109-4BDC-ABE6-3A444B13E9E3}" dt="2024-09-14T15:45:15.397" v="267"/>
      <pc:docMkLst>
        <pc:docMk/>
      </pc:docMkLst>
      <pc:sldChg chg="modNotesTx">
        <pc:chgData name="Way, Gordon" userId="8b71376c-8f6d-4226-a2ec-b2ad7e5f21e0" providerId="ADAL" clId="{ABB42EDC-8109-4BDC-ABE6-3A444B13E9E3}" dt="2024-09-14T14:10:29.317" v="0"/>
        <pc:sldMkLst>
          <pc:docMk/>
          <pc:sldMk cId="3137756317" sldId="257"/>
        </pc:sldMkLst>
      </pc:sldChg>
      <pc:sldChg chg="modNotesTx">
        <pc:chgData name="Way, Gordon" userId="8b71376c-8f6d-4226-a2ec-b2ad7e5f21e0" providerId="ADAL" clId="{ABB42EDC-8109-4BDC-ABE6-3A444B13E9E3}" dt="2024-09-14T15:41:36.267" v="262" actId="20577"/>
        <pc:sldMkLst>
          <pc:docMk/>
          <pc:sldMk cId="1401368669" sldId="275"/>
        </pc:sldMkLst>
      </pc:sldChg>
      <pc:sldChg chg="modSp mod modNotesTx">
        <pc:chgData name="Way, Gordon" userId="8b71376c-8f6d-4226-a2ec-b2ad7e5f21e0" providerId="ADAL" clId="{ABB42EDC-8109-4BDC-ABE6-3A444B13E9E3}" dt="2024-09-14T15:16:19.632" v="37"/>
        <pc:sldMkLst>
          <pc:docMk/>
          <pc:sldMk cId="3044439797" sldId="281"/>
        </pc:sldMkLst>
        <pc:spChg chg="mod">
          <ac:chgData name="Way, Gordon" userId="8b71376c-8f6d-4226-a2ec-b2ad7e5f21e0" providerId="ADAL" clId="{ABB42EDC-8109-4BDC-ABE6-3A444B13E9E3}" dt="2024-09-14T15:13:31.913" v="34" actId="255"/>
          <ac:spMkLst>
            <pc:docMk/>
            <pc:sldMk cId="3044439797" sldId="281"/>
            <ac:spMk id="2" creationId="{17593D6F-CAE4-44BA-5C0C-1489A5D0801B}"/>
          </ac:spMkLst>
        </pc:spChg>
      </pc:sldChg>
      <pc:sldChg chg="modNotesTx">
        <pc:chgData name="Way, Gordon" userId="8b71376c-8f6d-4226-a2ec-b2ad7e5f21e0" providerId="ADAL" clId="{ABB42EDC-8109-4BDC-ABE6-3A444B13E9E3}" dt="2024-09-14T14:12:53.731" v="1"/>
        <pc:sldMkLst>
          <pc:docMk/>
          <pc:sldMk cId="2550637502" sldId="290"/>
        </pc:sldMkLst>
      </pc:sldChg>
      <pc:sldChg chg="modNotesTx">
        <pc:chgData name="Way, Gordon" userId="8b71376c-8f6d-4226-a2ec-b2ad7e5f21e0" providerId="ADAL" clId="{ABB42EDC-8109-4BDC-ABE6-3A444B13E9E3}" dt="2024-09-14T15:45:15.397" v="267"/>
        <pc:sldMkLst>
          <pc:docMk/>
          <pc:sldMk cId="3251591500" sldId="294"/>
        </pc:sldMkLst>
      </pc:sldChg>
      <pc:sldChg chg="modNotesTx">
        <pc:chgData name="Way, Gordon" userId="8b71376c-8f6d-4226-a2ec-b2ad7e5f21e0" providerId="ADAL" clId="{ABB42EDC-8109-4BDC-ABE6-3A444B13E9E3}" dt="2024-09-14T14:42:04.485" v="6"/>
        <pc:sldMkLst>
          <pc:docMk/>
          <pc:sldMk cId="2393275453" sldId="295"/>
        </pc:sldMkLst>
      </pc:sldChg>
      <pc:sldChg chg="del">
        <pc:chgData name="Way, Gordon" userId="8b71376c-8f6d-4226-a2ec-b2ad7e5f21e0" providerId="ADAL" clId="{ABB42EDC-8109-4BDC-ABE6-3A444B13E9E3}" dt="2024-09-14T14:54:31.823" v="27" actId="47"/>
        <pc:sldMkLst>
          <pc:docMk/>
          <pc:sldMk cId="311197895" sldId="297"/>
        </pc:sldMkLst>
      </pc:sldChg>
      <pc:sldChg chg="modNotesTx">
        <pc:chgData name="Way, Gordon" userId="8b71376c-8f6d-4226-a2ec-b2ad7e5f21e0" providerId="ADAL" clId="{ABB42EDC-8109-4BDC-ABE6-3A444B13E9E3}" dt="2024-09-14T14:13:31.969" v="2"/>
        <pc:sldMkLst>
          <pc:docMk/>
          <pc:sldMk cId="2851304401" sldId="299"/>
        </pc:sldMkLst>
      </pc:sldChg>
      <pc:sldChg chg="modNotesTx">
        <pc:chgData name="Way, Gordon" userId="8b71376c-8f6d-4226-a2ec-b2ad7e5f21e0" providerId="ADAL" clId="{ABB42EDC-8109-4BDC-ABE6-3A444B13E9E3}" dt="2024-09-14T14:43:47.646" v="8"/>
        <pc:sldMkLst>
          <pc:docMk/>
          <pc:sldMk cId="4163730735" sldId="301"/>
        </pc:sldMkLst>
      </pc:sldChg>
      <pc:sldChg chg="modNotesTx">
        <pc:chgData name="Way, Gordon" userId="8b71376c-8f6d-4226-a2ec-b2ad7e5f21e0" providerId="ADAL" clId="{ABB42EDC-8109-4BDC-ABE6-3A444B13E9E3}" dt="2024-09-14T14:44:27.283" v="9"/>
        <pc:sldMkLst>
          <pc:docMk/>
          <pc:sldMk cId="2850172152" sldId="302"/>
        </pc:sldMkLst>
      </pc:sldChg>
      <pc:sldChg chg="modNotesTx">
        <pc:chgData name="Way, Gordon" userId="8b71376c-8f6d-4226-a2ec-b2ad7e5f21e0" providerId="ADAL" clId="{ABB42EDC-8109-4BDC-ABE6-3A444B13E9E3}" dt="2024-09-14T14:44:46.623" v="10"/>
        <pc:sldMkLst>
          <pc:docMk/>
          <pc:sldMk cId="79812195" sldId="304"/>
        </pc:sldMkLst>
      </pc:sldChg>
      <pc:sldChg chg="modNotesTx">
        <pc:chgData name="Way, Gordon" userId="8b71376c-8f6d-4226-a2ec-b2ad7e5f21e0" providerId="ADAL" clId="{ABB42EDC-8109-4BDC-ABE6-3A444B13E9E3}" dt="2024-09-14T15:43:06.062" v="263"/>
        <pc:sldMkLst>
          <pc:docMk/>
          <pc:sldMk cId="2937310980" sldId="305"/>
        </pc:sldMkLst>
      </pc:sldChg>
      <pc:sldChg chg="modNotesTx">
        <pc:chgData name="Way, Gordon" userId="8b71376c-8f6d-4226-a2ec-b2ad7e5f21e0" providerId="ADAL" clId="{ABB42EDC-8109-4BDC-ABE6-3A444B13E9E3}" dt="2024-09-14T15:43:59.028" v="264"/>
        <pc:sldMkLst>
          <pc:docMk/>
          <pc:sldMk cId="3295558128" sldId="306"/>
        </pc:sldMkLst>
      </pc:sldChg>
      <pc:sldChg chg="modNotesTx">
        <pc:chgData name="Way, Gordon" userId="8b71376c-8f6d-4226-a2ec-b2ad7e5f21e0" providerId="ADAL" clId="{ABB42EDC-8109-4BDC-ABE6-3A444B13E9E3}" dt="2024-09-14T14:41:10.447" v="3"/>
        <pc:sldMkLst>
          <pc:docMk/>
          <pc:sldMk cId="2177333470" sldId="308"/>
        </pc:sldMkLst>
      </pc:sldChg>
      <pc:sldChg chg="modNotesTx">
        <pc:chgData name="Way, Gordon" userId="8b71376c-8f6d-4226-a2ec-b2ad7e5f21e0" providerId="ADAL" clId="{ABB42EDC-8109-4BDC-ABE6-3A444B13E9E3}" dt="2024-09-14T15:44:58.249" v="266"/>
        <pc:sldMkLst>
          <pc:docMk/>
          <pc:sldMk cId="366691042" sldId="309"/>
        </pc:sldMkLst>
      </pc:sldChg>
      <pc:sldChg chg="modNotesTx">
        <pc:chgData name="Way, Gordon" userId="8b71376c-8f6d-4226-a2ec-b2ad7e5f21e0" providerId="ADAL" clId="{ABB42EDC-8109-4BDC-ABE6-3A444B13E9E3}" dt="2024-09-14T14:42:35.998" v="7"/>
        <pc:sldMkLst>
          <pc:docMk/>
          <pc:sldMk cId="1944290290" sldId="310"/>
        </pc:sldMkLst>
      </pc:sldChg>
      <pc:sldChg chg="ord modNotesTx">
        <pc:chgData name="Way, Gordon" userId="8b71376c-8f6d-4226-a2ec-b2ad7e5f21e0" providerId="ADAL" clId="{ABB42EDC-8109-4BDC-ABE6-3A444B13E9E3}" dt="2024-09-14T15:10:00.716" v="31"/>
        <pc:sldMkLst>
          <pc:docMk/>
          <pc:sldMk cId="2051872266" sldId="311"/>
        </pc:sldMkLst>
      </pc:sldChg>
      <pc:sldChg chg="modSp mod ord modNotesTx">
        <pc:chgData name="Way, Gordon" userId="8b71376c-8f6d-4226-a2ec-b2ad7e5f21e0" providerId="ADAL" clId="{ABB42EDC-8109-4BDC-ABE6-3A444B13E9E3}" dt="2024-09-14T14:49:58.183" v="25"/>
        <pc:sldMkLst>
          <pc:docMk/>
          <pc:sldMk cId="639230530" sldId="312"/>
        </pc:sldMkLst>
        <pc:spChg chg="mod">
          <ac:chgData name="Way, Gordon" userId="8b71376c-8f6d-4226-a2ec-b2ad7e5f21e0" providerId="ADAL" clId="{ABB42EDC-8109-4BDC-ABE6-3A444B13E9E3}" dt="2024-09-14T14:46:47.443" v="19"/>
          <ac:spMkLst>
            <pc:docMk/>
            <pc:sldMk cId="639230530" sldId="312"/>
            <ac:spMk id="3" creationId="{1355FC52-4029-B78E-4620-4A74D6CFFF07}"/>
          </ac:spMkLst>
        </pc:spChg>
        <pc:spChg chg="mod">
          <ac:chgData name="Way, Gordon" userId="8b71376c-8f6d-4226-a2ec-b2ad7e5f21e0" providerId="ADAL" clId="{ABB42EDC-8109-4BDC-ABE6-3A444B13E9E3}" dt="2024-09-14T14:45:44.806" v="12"/>
          <ac:spMkLst>
            <pc:docMk/>
            <pc:sldMk cId="639230530" sldId="312"/>
            <ac:spMk id="4" creationId="{A125B991-1F05-1EAF-7FC0-7EBF3BE71723}"/>
          </ac:spMkLst>
        </pc:spChg>
      </pc:sldChg>
      <pc:sldChg chg="add del">
        <pc:chgData name="Way, Gordon" userId="8b71376c-8f6d-4226-a2ec-b2ad7e5f21e0" providerId="ADAL" clId="{ABB42EDC-8109-4BDC-ABE6-3A444B13E9E3}" dt="2024-09-14T14:49:13.919" v="21" actId="47"/>
        <pc:sldMkLst>
          <pc:docMk/>
          <pc:sldMk cId="70748993" sldId="313"/>
        </pc:sldMkLst>
      </pc:sldChg>
      <pc:sldChg chg="add ord modNotesTx">
        <pc:chgData name="Way, Gordon" userId="8b71376c-8f6d-4226-a2ec-b2ad7e5f21e0" providerId="ADAL" clId="{ABB42EDC-8109-4BDC-ABE6-3A444B13E9E3}" dt="2024-09-14T15:44:36.738" v="265"/>
        <pc:sldMkLst>
          <pc:docMk/>
          <pc:sldMk cId="2281143148" sldId="3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0C3677-F9BE-4439-A220-079A721EE22E}"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B37CD-DC36-41D4-884F-20778CA14952}" type="slidenum">
              <a:rPr lang="en-US" smtClean="0"/>
              <a:t>‹#›</a:t>
            </a:fld>
            <a:endParaRPr lang="en-US"/>
          </a:p>
        </p:txBody>
      </p:sp>
    </p:spTree>
    <p:extLst>
      <p:ext uri="{BB962C8B-B14F-4D97-AF65-F5344CB8AC3E}">
        <p14:creationId xmlns:p14="http://schemas.microsoft.com/office/powerpoint/2010/main" val="1658026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1</a:t>
            </a:fld>
            <a:endParaRPr lang="en-US"/>
          </a:p>
        </p:txBody>
      </p:sp>
    </p:spTree>
    <p:extLst>
      <p:ext uri="{BB962C8B-B14F-4D97-AF65-F5344CB8AC3E}">
        <p14:creationId xmlns:p14="http://schemas.microsoft.com/office/powerpoint/2010/main" val="463416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addition to the interview question criteria is an indication that the BLT meets monthly. Again, this isn’t the Tier 1 Interview question, but if the individual interviewed does not address this, consultants have been asked to probe further.</a:t>
            </a:r>
          </a:p>
          <a:p>
            <a:endParaRPr lang="en-US" dirty="0"/>
          </a:p>
          <a:p>
            <a:r>
              <a:rPr lang="en-US" dirty="0"/>
              <a:t>Also notice that the criteria for the Schoolwide and Classroom scales of the SAS, which are the Tier 1 scales, have been increased to </a:t>
            </a:r>
            <a:r>
              <a:rPr lang="en-US" sz="1200" kern="100" dirty="0">
                <a:effectLst/>
                <a:highlight>
                  <a:srgbClr val="FFFF00"/>
                </a:highlight>
                <a:latin typeface="Calibri" panose="020F0502020204030204" pitchFamily="34" charset="0"/>
                <a:ea typeface="Aptos" panose="020B0004020202020204" pitchFamily="34" charset="0"/>
                <a:cs typeface="Times New Roman" panose="02020603050405020304" pitchFamily="18" charset="0"/>
              </a:rPr>
              <a:t>≥ 80% in place. This is ”implementation fidelity,” which should be considered the minimum criteria for earning the Tier 1 Award of Excellence. That said, we allow for professional judgment so that if a school scores between 70 and 80%, but has met other criteria, we will consider giving that school the Tier 1 Award. MO SW-PBS applied a criteria to the SAS several years ago with the intent of gradually increasing it to a minimum of 80%. However, we paused on this increase in rigor during the pandemic. We should also add that the vast majority of schools that earned recognition in 2024 would have still earned the award if the 80% minimum criteria had been in place during the 2023-2024 school year.</a:t>
            </a:r>
          </a:p>
          <a:p>
            <a:endParaRPr lang="en-US" sz="1200" kern="100" dirty="0">
              <a:effectLst/>
              <a:highlight>
                <a:srgbClr val="FFFF00"/>
              </a:highlight>
              <a:latin typeface="Calibri" panose="020F0502020204030204" pitchFamily="34" charset="0"/>
              <a:cs typeface="Times New Roman" panose="02020603050405020304" pitchFamily="18" charset="0"/>
            </a:endParaRPr>
          </a:p>
          <a:p>
            <a:r>
              <a:rPr lang="en-US" sz="1200" kern="100" dirty="0">
                <a:effectLst/>
                <a:highlight>
                  <a:srgbClr val="FFFF00"/>
                </a:highlight>
                <a:latin typeface="Calibri" panose="020F0502020204030204" pitchFamily="34" charset="0"/>
                <a:cs typeface="Times New Roman" panose="02020603050405020304" pitchFamily="18" charset="0"/>
              </a:rPr>
              <a:t>Finally, the criteria for social skills lessons and the lesson schedule have changed slightly. In recognition that many schools have turned to video lessons, we have clarified that videos meet the lesson criteria for “Tell, Show, Location, and Rationale, but does not address the need for students to practice the new skill and receive feedback. In the past applicants were expected to submit a year-long teaching schedule; now, schools submit a plan that accounts for initial teaching early in the school year, and reteaching based on data throughout the remainder of the year.</a:t>
            </a:r>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10</a:t>
            </a:fld>
            <a:endParaRPr lang="en-US"/>
          </a:p>
        </p:txBody>
      </p:sp>
    </p:spTree>
    <p:extLst>
      <p:ext uri="{BB962C8B-B14F-4D97-AF65-F5344CB8AC3E}">
        <p14:creationId xmlns:p14="http://schemas.microsoft.com/office/powerpoint/2010/main" val="3043159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added as criteria to the Tier 1 interview question is the expectation that the partner is able to describe procedures for documenting unexpected behavior, and the process for training staff in the expectations, foundational knowledge, and skill in deliver of the components of SW-PBS.</a:t>
            </a:r>
          </a:p>
        </p:txBody>
      </p:sp>
      <p:sp>
        <p:nvSpPr>
          <p:cNvPr id="4" name="Slide Number Placeholder 3"/>
          <p:cNvSpPr>
            <a:spLocks noGrp="1"/>
          </p:cNvSpPr>
          <p:nvPr>
            <p:ph type="sldNum" sz="quarter" idx="5"/>
          </p:nvPr>
        </p:nvSpPr>
        <p:spPr/>
        <p:txBody>
          <a:bodyPr/>
          <a:lstStyle/>
          <a:p>
            <a:fld id="{F6FB37CD-DC36-41D4-884F-20778CA14952}" type="slidenum">
              <a:rPr lang="en-US" smtClean="0"/>
              <a:t>11</a:t>
            </a:fld>
            <a:endParaRPr lang="en-US"/>
          </a:p>
        </p:txBody>
      </p:sp>
    </p:spTree>
    <p:extLst>
      <p:ext uri="{BB962C8B-B14F-4D97-AF65-F5344CB8AC3E}">
        <p14:creationId xmlns:p14="http://schemas.microsoft.com/office/powerpoint/2010/main" val="3147063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in addition to demonstrating that the practices of teaching expected behavior and encouraging expected behavior are in place, a criteria has been added to the Tier 1 Interview question that the partner be able to describe how the BLT monitors the extent to which the 8 effective teaching and learning practices are implemented in classrooms.</a:t>
            </a:r>
          </a:p>
        </p:txBody>
      </p:sp>
      <p:sp>
        <p:nvSpPr>
          <p:cNvPr id="4" name="Slide Number Placeholder 3"/>
          <p:cNvSpPr>
            <a:spLocks noGrp="1"/>
          </p:cNvSpPr>
          <p:nvPr>
            <p:ph type="sldNum" sz="quarter" idx="5"/>
          </p:nvPr>
        </p:nvSpPr>
        <p:spPr/>
        <p:txBody>
          <a:bodyPr/>
          <a:lstStyle/>
          <a:p>
            <a:fld id="{F6FB37CD-DC36-41D4-884F-20778CA14952}" type="slidenum">
              <a:rPr lang="en-US" smtClean="0"/>
              <a:t>12</a:t>
            </a:fld>
            <a:endParaRPr lang="en-US"/>
          </a:p>
        </p:txBody>
      </p:sp>
    </p:spTree>
    <p:extLst>
      <p:ext uri="{BB962C8B-B14F-4D97-AF65-F5344CB8AC3E}">
        <p14:creationId xmlns:p14="http://schemas.microsoft.com/office/powerpoint/2010/main" val="1827684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recall from the 2023-2024 building walk and interview, during the building walk, approximately 5-10 staff members and 10-15 students are  given a brief interview. The questions for these brief interviews remain unchanged. However, as stated earlier, the administrator or leadership team member interviewed will only be asked one question, which is to “</a:t>
            </a:r>
            <a:r>
              <a:rPr lang="en-US" dirty="0">
                <a:highlight>
                  <a:srgbClr val="FFFF00"/>
                </a:highlight>
              </a:rPr>
              <a:t>Describe Tier 1 Systems, Practices, and how you use behavioral data in your building.</a:t>
            </a:r>
            <a:r>
              <a:rPr lang="en-US" dirty="0"/>
              <a:t>“ They will be expected to hit on specific criteria. As previously mentioned, f they do not address the criteria, </a:t>
            </a:r>
            <a:r>
              <a:rPr lang="en-US" b="1" i="1" dirty="0"/>
              <a:t>MO SW-PBS Consultants are expected to ask probing (although not leading) questions to attempt to tease out the criteria</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The staff and student questions have been paraphrased for brevity.</a:t>
            </a:r>
          </a:p>
        </p:txBody>
      </p:sp>
      <p:sp>
        <p:nvSpPr>
          <p:cNvPr id="4" name="Slide Number Placeholder 3"/>
          <p:cNvSpPr>
            <a:spLocks noGrp="1"/>
          </p:cNvSpPr>
          <p:nvPr>
            <p:ph type="sldNum" sz="quarter" idx="5"/>
          </p:nvPr>
        </p:nvSpPr>
        <p:spPr/>
        <p:txBody>
          <a:bodyPr/>
          <a:lstStyle/>
          <a:p>
            <a:fld id="{F6FB37CD-DC36-41D4-884F-20778CA14952}" type="slidenum">
              <a:rPr lang="en-US" smtClean="0"/>
              <a:t>13</a:t>
            </a:fld>
            <a:endParaRPr lang="en-US"/>
          </a:p>
        </p:txBody>
      </p:sp>
    </p:spTree>
    <p:extLst>
      <p:ext uri="{BB962C8B-B14F-4D97-AF65-F5344CB8AC3E}">
        <p14:creationId xmlns:p14="http://schemas.microsoft.com/office/powerpoint/2010/main" val="1715688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Tier 1 artifacts that must be submitted to regional consultants and which are expected to meet criteria as measured by the Tier 1 Artifacts rubric. As mentioned earlier, the Action Plan has been renamed the “Implementation Improvement Plan,” must now be aligned to the CSIP or BSIP, and must be informed by implementation fidelity data from </a:t>
            </a:r>
            <a:r>
              <a:rPr lang="en-US" dirty="0" err="1"/>
              <a:t>PBIS</a:t>
            </a:r>
            <a:r>
              <a:rPr lang="en-US" i="1" dirty="0" err="1"/>
              <a:t>Assessments</a:t>
            </a:r>
            <a:r>
              <a:rPr lang="en-US" i="0" dirty="0"/>
              <a:t>. </a:t>
            </a:r>
            <a:r>
              <a:rPr lang="en-US" dirty="0"/>
              <a:t>Also, as previously mentioned, Big 5 data reports and team meeting minutes will no longer be accepted in lieu of Solution Plans. This latter change is intended to encourage teams to use the data they collect to improve outcomes for students. </a:t>
            </a:r>
            <a:r>
              <a:rPr lang="en-US" b="1" dirty="0"/>
              <a:t>Also, as mentioned earlier, teams are not required to use the MO SW-PBS Solution Plan; however, they are expected to incorporate the evidence-based </a:t>
            </a:r>
            <a:r>
              <a:rPr lang="en-US" b="1" i="1" dirty="0"/>
              <a:t>solution components </a:t>
            </a:r>
            <a:r>
              <a:rPr lang="en-US" b="1" dirty="0"/>
              <a:t>of </a:t>
            </a:r>
            <a:r>
              <a:rPr lang="en-US" b="1" i="1" dirty="0"/>
              <a:t>Prevention, Teaching, Encouraging Expected Behavior, </a:t>
            </a:r>
            <a:r>
              <a:rPr lang="en-US" b="1" i="0" dirty="0"/>
              <a:t>and</a:t>
            </a:r>
            <a:r>
              <a:rPr lang="en-US" b="1" i="1" dirty="0"/>
              <a:t> Discouraging </a:t>
            </a:r>
            <a:r>
              <a:rPr lang="en-US" b="1" i="1" dirty="0" err="1"/>
              <a:t>Unxpected</a:t>
            </a:r>
            <a:r>
              <a:rPr lang="en-US" b="1" i="1" dirty="0"/>
              <a:t> Behavior into their schoolwide intervention</a:t>
            </a:r>
            <a:r>
              <a:rPr lang="en-US" b="1" i="0" dirty="0"/>
              <a:t>. In addition, in order to earn all possible points, they will also need to drill down to a precision problem statement and build their plan off of that.</a:t>
            </a:r>
            <a:r>
              <a:rPr lang="en-US" b="0" i="0" dirty="0"/>
              <a:t> (Please see your regional consultant for more information).</a:t>
            </a:r>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14</a:t>
            </a:fld>
            <a:endParaRPr lang="en-US"/>
          </a:p>
        </p:txBody>
      </p:sp>
    </p:spTree>
    <p:extLst>
      <p:ext uri="{BB962C8B-B14F-4D97-AF65-F5344CB8AC3E}">
        <p14:creationId xmlns:p14="http://schemas.microsoft.com/office/powerpoint/2010/main" val="1080830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exception of </a:t>
            </a:r>
            <a:r>
              <a:rPr lang="en-US" b="1" i="1" dirty="0"/>
              <a:t>the implementation improvement plan </a:t>
            </a:r>
            <a:r>
              <a:rPr lang="en-US" dirty="0"/>
              <a:t>(which must be for the </a:t>
            </a:r>
            <a:r>
              <a:rPr lang="en-US" b="1" i="1" dirty="0"/>
              <a:t>current</a:t>
            </a:r>
            <a:r>
              <a:rPr lang="en-US" dirty="0"/>
              <a:t> school year), any artifact that has been previously submitted and has met criteria does not have to be resubmitted each year unless one of the following conditions exist:</a:t>
            </a:r>
            <a:endParaRPr lang="en-US" i="0" dirty="0"/>
          </a:p>
          <a:p>
            <a:endParaRPr lang="en-US" i="0" dirty="0"/>
          </a:p>
          <a:p>
            <a:pPr marL="914400" lvl="1" indent="-457200">
              <a:buFont typeface="+mj-lt"/>
              <a:buAutoNum type="arabicPeriod"/>
            </a:pPr>
            <a:r>
              <a:rPr lang="en-US" dirty="0"/>
              <a:t>The artifact changed from one year to the next</a:t>
            </a:r>
          </a:p>
          <a:p>
            <a:pPr marL="914400" lvl="1" indent="-457200">
              <a:buFont typeface="+mj-lt"/>
              <a:buAutoNum type="arabicPeriod"/>
            </a:pPr>
            <a:r>
              <a:rPr lang="en-US" dirty="0"/>
              <a:t>The lead administrator changed</a:t>
            </a:r>
          </a:p>
          <a:p>
            <a:pPr marL="914400" lvl="1" indent="-457200">
              <a:buFont typeface="+mj-lt"/>
              <a:buAutoNum type="arabicPeriod"/>
            </a:pPr>
            <a:r>
              <a:rPr lang="en-US" dirty="0"/>
              <a:t>The PBIS Leadership Team had ≥ 50% turnover</a:t>
            </a:r>
          </a:p>
          <a:p>
            <a:pPr marL="914400" lvl="1" indent="-457200">
              <a:buFont typeface="+mj-lt"/>
              <a:buAutoNum type="arabicPeriod"/>
            </a:pPr>
            <a:r>
              <a:rPr lang="en-US" dirty="0"/>
              <a:t>Staff experienced ≥ 25% turnover</a:t>
            </a:r>
          </a:p>
          <a:p>
            <a:endParaRPr lang="en-US" i="0" dirty="0"/>
          </a:p>
          <a:p>
            <a:r>
              <a:rPr lang="en-US" i="0" dirty="0"/>
              <a:t>Consultants will share the Tier 1 artifacts rubric with partners and keep a copy of the Tier 1 artifacts rubric in the school’s folder along with copies of the artifacts to demonstrate the feedback provided to the team, and evidence that the criteria was met. Consultants will review the artifacts every year to ensure that none of the above conditions were met and will annually mark that the artifacts have been submitted and meet criteria. The Tier 1 artifact rubric will be used to provide the team with feedback on artifact submissions.</a:t>
            </a:r>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15</a:t>
            </a:fld>
            <a:endParaRPr lang="en-US"/>
          </a:p>
        </p:txBody>
      </p:sp>
    </p:spTree>
    <p:extLst>
      <p:ext uri="{BB962C8B-B14F-4D97-AF65-F5344CB8AC3E}">
        <p14:creationId xmlns:p14="http://schemas.microsoft.com/office/powerpoint/2010/main" val="2575977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earn the Tier 2 Award of excellence, the successful applicant must demonstrate that Tier 1 universal supports are in place by meeting all Tier 1 Award Criteria. In addition, they must meet the Outcomes, data, systems and practices criteria for Tier 2, targeted supports.</a:t>
            </a:r>
          </a:p>
        </p:txBody>
      </p:sp>
      <p:sp>
        <p:nvSpPr>
          <p:cNvPr id="4" name="Slide Number Placeholder 3"/>
          <p:cNvSpPr>
            <a:spLocks noGrp="1"/>
          </p:cNvSpPr>
          <p:nvPr>
            <p:ph type="sldNum" sz="quarter" idx="5"/>
          </p:nvPr>
        </p:nvSpPr>
        <p:spPr/>
        <p:txBody>
          <a:bodyPr/>
          <a:lstStyle/>
          <a:p>
            <a:fld id="{F6FB37CD-DC36-41D4-884F-20778CA14952}" type="slidenum">
              <a:rPr lang="en-US" smtClean="0"/>
              <a:t>16</a:t>
            </a:fld>
            <a:endParaRPr lang="en-US"/>
          </a:p>
        </p:txBody>
      </p:sp>
    </p:spTree>
    <p:extLst>
      <p:ext uri="{BB962C8B-B14F-4D97-AF65-F5344CB8AC3E}">
        <p14:creationId xmlns:p14="http://schemas.microsoft.com/office/powerpoint/2010/main" val="2592220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the Tier 1 section, SW-PBS is all about achieving positive outcomes for students. Tier 2 Award of Excellence applicants will demonstrate positive outcomes for students by entering intervention outcome data in the Tier 2 Award of Excellence section of the application for two (2) evidence-based Tier 2 Targeted interventions. This information will continue to be collected on the application.</a:t>
            </a:r>
          </a:p>
          <a:p>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17</a:t>
            </a:fld>
            <a:endParaRPr lang="en-US"/>
          </a:p>
        </p:txBody>
      </p:sp>
    </p:spTree>
    <p:extLst>
      <p:ext uri="{BB962C8B-B14F-4D97-AF65-F5344CB8AC3E}">
        <p14:creationId xmlns:p14="http://schemas.microsoft.com/office/powerpoint/2010/main" val="1624124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for the 2024-2025 school year, Tier 2 Award of Excellence applicants will demonstrate use of data by providing criteria measures for student identification and a description of data decision rules for advanced tiers interventions for when to maintain, intensify, or fade an intervention. </a:t>
            </a:r>
          </a:p>
        </p:txBody>
      </p:sp>
      <p:sp>
        <p:nvSpPr>
          <p:cNvPr id="4" name="Slide Number Placeholder 3"/>
          <p:cNvSpPr>
            <a:spLocks noGrp="1"/>
          </p:cNvSpPr>
          <p:nvPr>
            <p:ph type="sldNum" sz="quarter" idx="5"/>
          </p:nvPr>
        </p:nvSpPr>
        <p:spPr/>
        <p:txBody>
          <a:bodyPr/>
          <a:lstStyle/>
          <a:p>
            <a:fld id="{F6FB37CD-DC36-41D4-884F-20778CA14952}" type="slidenum">
              <a:rPr lang="en-US" smtClean="0"/>
              <a:t>18</a:t>
            </a:fld>
            <a:endParaRPr lang="en-US"/>
          </a:p>
        </p:txBody>
      </p:sp>
    </p:spTree>
    <p:extLst>
      <p:ext uri="{BB962C8B-B14F-4D97-AF65-F5344CB8AC3E}">
        <p14:creationId xmlns:p14="http://schemas.microsoft.com/office/powerpoint/2010/main" val="911754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Tier 1, the tier 2 interview has fewer questions, but there are a number of criteria that should be addressed in the response. Consultants conducting the interview will ask probing questions if the criteria are not addressed in the initial response to the questions. That said, interview criteria will include the following:</a:t>
            </a:r>
          </a:p>
          <a:p>
            <a:pPr marL="171450" indent="-171450">
              <a:buFont typeface="Arial" panose="020B0604020202020204" pitchFamily="34" charset="0"/>
              <a:buChar char="•"/>
            </a:pPr>
            <a:r>
              <a:rPr lang="en-US" dirty="0"/>
              <a:t>Respondent identifies </a:t>
            </a:r>
            <a:r>
              <a:rPr lang="en-US" b="1" i="1" dirty="0"/>
              <a:t>two or more functions</a:t>
            </a:r>
            <a:r>
              <a:rPr lang="en-US" dirty="0"/>
              <a:t> addressed by at least two Tier 2 interventions.</a:t>
            </a:r>
          </a:p>
          <a:p>
            <a:pPr marL="171450" indent="-171450">
              <a:buFont typeface="Arial" panose="020B0604020202020204" pitchFamily="34" charset="0"/>
              <a:buChar char="•"/>
            </a:pPr>
            <a:r>
              <a:rPr lang="en-US" dirty="0"/>
              <a:t>Respondent identifies how they review data at least bi-weekly</a:t>
            </a:r>
          </a:p>
          <a:p>
            <a:pPr marL="171450" indent="-171450">
              <a:buFont typeface="Arial" panose="020B0604020202020204" pitchFamily="34" charset="0"/>
              <a:buChar char="•"/>
            </a:pPr>
            <a:r>
              <a:rPr lang="en-US" dirty="0"/>
              <a:t>Respondent describes system to communicate Tier 2 systems, practices, and data with staff.</a:t>
            </a:r>
          </a:p>
          <a:p>
            <a:pPr marL="171450" indent="-171450">
              <a:buFont typeface="Arial" panose="020B0604020202020204" pitchFamily="34" charset="0"/>
              <a:buChar char="•"/>
            </a:pPr>
            <a:r>
              <a:rPr lang="en-US" dirty="0"/>
              <a:t>Respondent describes </a:t>
            </a:r>
            <a:r>
              <a:rPr lang="en-US" b="1" i="1" dirty="0"/>
              <a:t>strategies in place to support students in generalizing and maintaining </a:t>
            </a:r>
            <a:r>
              <a:rPr lang="en-US" b="0" i="0" dirty="0"/>
              <a:t>expected behavior</a:t>
            </a:r>
          </a:p>
          <a:p>
            <a:pPr marL="171450" indent="-171450">
              <a:buFont typeface="Arial" panose="020B0604020202020204" pitchFamily="34" charset="0"/>
              <a:buChar char="•"/>
            </a:pPr>
            <a:r>
              <a:rPr lang="en-US" dirty="0"/>
              <a:t>Respondent describes how families are involved in tier 2 intervention goal selection and implementation of tier 2 support.</a:t>
            </a:r>
          </a:p>
          <a:p>
            <a:pPr marL="171450" indent="-171450">
              <a:buFont typeface="Arial" panose="020B0604020202020204" pitchFamily="34" charset="0"/>
              <a:buChar char="•"/>
            </a:pPr>
            <a:r>
              <a:rPr lang="en-US" dirty="0"/>
              <a:t>Respondent will describe at least two methods for student identification for possible Tier 2 support</a:t>
            </a:r>
          </a:p>
        </p:txBody>
      </p:sp>
      <p:sp>
        <p:nvSpPr>
          <p:cNvPr id="4" name="Slide Number Placeholder 3"/>
          <p:cNvSpPr>
            <a:spLocks noGrp="1"/>
          </p:cNvSpPr>
          <p:nvPr>
            <p:ph type="sldNum" sz="quarter" idx="5"/>
          </p:nvPr>
        </p:nvSpPr>
        <p:spPr/>
        <p:txBody>
          <a:bodyPr/>
          <a:lstStyle/>
          <a:p>
            <a:fld id="{F6FB37CD-DC36-41D4-884F-20778CA14952}" type="slidenum">
              <a:rPr lang="en-US" smtClean="0"/>
              <a:t>19</a:t>
            </a:fld>
            <a:endParaRPr lang="en-US"/>
          </a:p>
        </p:txBody>
      </p:sp>
    </p:spTree>
    <p:extLst>
      <p:ext uri="{BB962C8B-B14F-4D97-AF65-F5344CB8AC3E}">
        <p14:creationId xmlns:p14="http://schemas.microsoft.com/office/powerpoint/2010/main" val="3370352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 SW-PBS Award of Excellence was developed to achieve four purposes:</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promote an evidence-based, systems approach that improves outcomes for students.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reinforce staff efforts in implementing SW-PBS.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provide a continuous feedback loop to improve SW-PBS implementation.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identify exemplary schools serving all age and demographic groups to serve as model demonstration sites.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2</a:t>
            </a:fld>
            <a:endParaRPr lang="en-US"/>
          </a:p>
        </p:txBody>
      </p:sp>
    </p:spTree>
    <p:extLst>
      <p:ext uri="{BB962C8B-B14F-4D97-AF65-F5344CB8AC3E}">
        <p14:creationId xmlns:p14="http://schemas.microsoft.com/office/powerpoint/2010/main" val="2967013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schools applying for the Tier 2 Award of Excellence will be expected to submit several artifacts, including an </a:t>
            </a:r>
            <a:r>
              <a:rPr lang="en-US" b="1" i="1" dirty="0"/>
              <a:t>advanced tier meeting agenda</a:t>
            </a:r>
            <a:r>
              <a:rPr lang="en-US" dirty="0"/>
              <a:t>, their </a:t>
            </a:r>
            <a:r>
              <a:rPr lang="en-US" b="1" i="1" dirty="0"/>
              <a:t>student nomination form</a:t>
            </a:r>
            <a:r>
              <a:rPr lang="en-US" dirty="0"/>
              <a:t>, </a:t>
            </a:r>
            <a:r>
              <a:rPr lang="en-US" b="1" i="1" dirty="0"/>
              <a:t>criteria measures</a:t>
            </a:r>
            <a:r>
              <a:rPr lang="en-US" dirty="0"/>
              <a:t>, a </a:t>
            </a:r>
            <a:r>
              <a:rPr lang="en-US" b="1" i="1" dirty="0"/>
              <a:t>DPR</a:t>
            </a:r>
            <a:r>
              <a:rPr lang="en-US" dirty="0"/>
              <a:t>, and </a:t>
            </a:r>
            <a:r>
              <a:rPr lang="en-US" b="1" i="1" dirty="0"/>
              <a:t>the FACTS </a:t>
            </a:r>
            <a:r>
              <a:rPr lang="en-US" dirty="0"/>
              <a:t>(or acceptable alternative) with </a:t>
            </a:r>
            <a:r>
              <a:rPr lang="en-US" b="1" i="1" dirty="0"/>
              <a:t>questions 1-6 </a:t>
            </a:r>
            <a:r>
              <a:rPr lang="en-US" dirty="0"/>
              <a:t>answered for a </a:t>
            </a:r>
            <a:r>
              <a:rPr lang="en-US" b="1" i="1" dirty="0"/>
              <a:t>deidentified studen</a:t>
            </a:r>
            <a:r>
              <a:rPr lang="en-US" dirty="0"/>
              <a:t>t (a FACTS with questions 1-9 answered for a deidentified student submitted as part of a Tier 3 Award of Excellence application also meets the criteria for the Tier 2 award).</a:t>
            </a:r>
          </a:p>
          <a:p>
            <a:endParaRPr lang="en-US" dirty="0"/>
          </a:p>
          <a:p>
            <a:r>
              <a:rPr lang="en-US" dirty="0"/>
              <a:t>In addition to the additional artifacts, teams will again be expected to complete the Tier 2 scale of the TFI.</a:t>
            </a:r>
          </a:p>
        </p:txBody>
      </p:sp>
      <p:sp>
        <p:nvSpPr>
          <p:cNvPr id="4" name="Slide Number Placeholder 3"/>
          <p:cNvSpPr>
            <a:spLocks noGrp="1"/>
          </p:cNvSpPr>
          <p:nvPr>
            <p:ph type="sldNum" sz="quarter" idx="5"/>
          </p:nvPr>
        </p:nvSpPr>
        <p:spPr/>
        <p:txBody>
          <a:bodyPr/>
          <a:lstStyle/>
          <a:p>
            <a:fld id="{F6FB37CD-DC36-41D4-884F-20778CA14952}" type="slidenum">
              <a:rPr lang="en-US" smtClean="0"/>
              <a:t>20</a:t>
            </a:fld>
            <a:endParaRPr lang="en-US"/>
          </a:p>
        </p:txBody>
      </p:sp>
    </p:spTree>
    <p:extLst>
      <p:ext uri="{BB962C8B-B14F-4D97-AF65-F5344CB8AC3E}">
        <p14:creationId xmlns:p14="http://schemas.microsoft.com/office/powerpoint/2010/main" val="1177488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Applicants for the Tier 2 Award of Excellence will implement at least two evidence-based tier 2 interventions with students. These will be described during the interview and indicated in the application.</a:t>
            </a:r>
          </a:p>
          <a:p>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21</a:t>
            </a:fld>
            <a:endParaRPr lang="en-US"/>
          </a:p>
        </p:txBody>
      </p:sp>
    </p:spTree>
    <p:extLst>
      <p:ext uri="{BB962C8B-B14F-4D97-AF65-F5344CB8AC3E}">
        <p14:creationId xmlns:p14="http://schemas.microsoft.com/office/powerpoint/2010/main" val="2324474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previously, additional advanced tiers artifacts are expected to be submitted to regional consultants beginning with the 2024-2025 school year. These must meet criteria on the new advanced tiers checklist.</a:t>
            </a:r>
          </a:p>
          <a:p>
            <a:pPr marL="628650" lvl="1" indent="-171450">
              <a:buFont typeface="Arial" panose="020B0604020202020204" pitchFamily="34" charset="0"/>
              <a:buChar char="•"/>
            </a:pPr>
            <a:r>
              <a:rPr lang="en-US" dirty="0"/>
              <a:t>Advanced Tiers Meeting Agenda</a:t>
            </a:r>
          </a:p>
          <a:p>
            <a:pPr marL="628650" lvl="1" indent="-171450">
              <a:buFont typeface="Arial" panose="020B0604020202020204" pitchFamily="34" charset="0"/>
              <a:buChar char="•"/>
            </a:pPr>
            <a:r>
              <a:rPr lang="en-US" dirty="0"/>
              <a:t>Nomination Form</a:t>
            </a:r>
          </a:p>
          <a:p>
            <a:pPr marL="628650" lvl="1" indent="-171450">
              <a:buFont typeface="Arial" panose="020B0604020202020204" pitchFamily="34" charset="0"/>
              <a:buChar char="•"/>
            </a:pPr>
            <a:r>
              <a:rPr lang="en-US" dirty="0"/>
              <a:t>Criteria Measures (This is formerly known as Data Decision Rules.)</a:t>
            </a:r>
          </a:p>
          <a:p>
            <a:pPr marL="628650" lvl="1" indent="-171450">
              <a:buFont typeface="Arial" panose="020B0604020202020204" pitchFamily="34" charset="0"/>
              <a:buChar char="•"/>
            </a:pPr>
            <a:r>
              <a:rPr lang="en-US" dirty="0"/>
              <a:t>DPR (Daily Progress Report)</a:t>
            </a:r>
          </a:p>
          <a:p>
            <a:pPr marL="628650" lvl="1" indent="-171450">
              <a:buFont typeface="Arial" panose="020B0604020202020204" pitchFamily="34" charset="0"/>
              <a:buChar char="•"/>
            </a:pPr>
            <a:r>
              <a:rPr lang="en-US" dirty="0"/>
              <a:t>And a FACTS or acceptable alternative completed for one deidentified student</a:t>
            </a:r>
          </a:p>
          <a:p>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22</a:t>
            </a:fld>
            <a:endParaRPr lang="en-US"/>
          </a:p>
        </p:txBody>
      </p:sp>
    </p:spTree>
    <p:extLst>
      <p:ext uri="{BB962C8B-B14F-4D97-AF65-F5344CB8AC3E}">
        <p14:creationId xmlns:p14="http://schemas.microsoft.com/office/powerpoint/2010/main" val="2811037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 exception of the FACTS, any artifact submitted during the 2024-2025 school year that met criteria does not need to be resubmitted in subsequent years unless one of the following conditions exist:</a:t>
            </a:r>
            <a:endParaRPr lang="en-US" i="0"/>
          </a:p>
          <a:p>
            <a:endParaRPr lang="en-US" i="0"/>
          </a:p>
          <a:p>
            <a:pPr marL="914400" lvl="1" indent="-457200">
              <a:buFont typeface="+mj-lt"/>
              <a:buAutoNum type="arabicPeriod"/>
            </a:pPr>
            <a:r>
              <a:rPr lang="en-US"/>
              <a:t>The artifact changed from one year to the next</a:t>
            </a:r>
          </a:p>
          <a:p>
            <a:pPr marL="914400" lvl="1" indent="-457200">
              <a:buFont typeface="+mj-lt"/>
              <a:buAutoNum type="arabicPeriod"/>
            </a:pPr>
            <a:r>
              <a:rPr lang="en-US"/>
              <a:t>The lead administrator changed</a:t>
            </a:r>
          </a:p>
          <a:p>
            <a:pPr marL="914400" lvl="1" indent="-457200">
              <a:buFont typeface="+mj-lt"/>
              <a:buAutoNum type="arabicPeriod"/>
            </a:pPr>
            <a:r>
              <a:rPr lang="en-US"/>
              <a:t>The Advanced Tier Core Team had ≥  50% turnover</a:t>
            </a:r>
          </a:p>
          <a:p>
            <a:pPr marL="914400" lvl="1" indent="-457200">
              <a:buFont typeface="+mj-lt"/>
              <a:buAutoNum type="arabicPeriod"/>
            </a:pPr>
            <a:r>
              <a:rPr lang="en-US"/>
              <a:t>Staff experienced ≥ 25% turnover</a:t>
            </a:r>
          </a:p>
          <a:p>
            <a:endParaRPr lang="en-US" i="0"/>
          </a:p>
          <a:p>
            <a:r>
              <a:rPr lang="en-US" i="0"/>
              <a:t>Again, consultants will keep the Advanced Tiers Checklist with the school’s folder to demonstrate the feedback provided to the team, and evidence that the criteria was met. Consultants will review the artifacts every year to ensure that none of the above conditions were met and will annually mark that the artifacts have been submitted and meet criteria.</a:t>
            </a:r>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23</a:t>
            </a:fld>
            <a:endParaRPr lang="en-US"/>
          </a:p>
        </p:txBody>
      </p:sp>
    </p:spTree>
    <p:extLst>
      <p:ext uri="{BB962C8B-B14F-4D97-AF65-F5344CB8AC3E}">
        <p14:creationId xmlns:p14="http://schemas.microsoft.com/office/powerpoint/2010/main" val="4240957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now only four questions in the advanced tier section of the interview that relate to the Tier 2 Award criteria, and one of these is simply whether the team is implementing a Tier 3 intervention. The first 3 questions are scored, and the last question is simply used to determine whether to continue the interview to evaluate tier 3 outcomes, data, systems and practices. The scored items relate to </a:t>
            </a:r>
            <a:r>
              <a:rPr lang="en-US" b="1" i="1" dirty="0"/>
              <a:t>student identification</a:t>
            </a:r>
            <a:r>
              <a:rPr lang="en-US" dirty="0"/>
              <a:t>, the </a:t>
            </a:r>
            <a:r>
              <a:rPr lang="en-US" b="1" i="1" dirty="0"/>
              <a:t>tier 2 targeted interventions</a:t>
            </a:r>
            <a:r>
              <a:rPr lang="en-US" dirty="0"/>
              <a:t> being implemented at the school, and how they are implemented. </a:t>
            </a:r>
          </a:p>
          <a:p>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24</a:t>
            </a:fld>
            <a:endParaRPr lang="en-US"/>
          </a:p>
        </p:txBody>
      </p:sp>
    </p:spTree>
    <p:extLst>
      <p:ext uri="{BB962C8B-B14F-4D97-AF65-F5344CB8AC3E}">
        <p14:creationId xmlns:p14="http://schemas.microsoft.com/office/powerpoint/2010/main" val="2750171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earn the Tier 3 Award of Excellence, schools must demonstrate that they are implementing Tiers 1 and 2 with fidelity by meeting all Tier 1 and Tier 2 Award criteria. In addition, they must meet the Tier 3 criteria related to outcomes, data, systems and practices.</a:t>
            </a:r>
          </a:p>
          <a:p>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25</a:t>
            </a:fld>
            <a:endParaRPr lang="en-US"/>
          </a:p>
        </p:txBody>
      </p:sp>
    </p:spTree>
    <p:extLst>
      <p:ext uri="{BB962C8B-B14F-4D97-AF65-F5344CB8AC3E}">
        <p14:creationId xmlns:p14="http://schemas.microsoft.com/office/powerpoint/2010/main" val="1928339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 the past, Tier 3 award of Excellence applicants must provide intervention outcomes for the FBA/BIP (SSD schools trained in RENEW or Wrap-around may submit intervention outcomes for these evidence-based Tier 3 practices).</a:t>
            </a:r>
          </a:p>
        </p:txBody>
      </p:sp>
      <p:sp>
        <p:nvSpPr>
          <p:cNvPr id="4" name="Slide Number Placeholder 3"/>
          <p:cNvSpPr>
            <a:spLocks noGrp="1"/>
          </p:cNvSpPr>
          <p:nvPr>
            <p:ph type="sldNum" sz="quarter" idx="5"/>
          </p:nvPr>
        </p:nvSpPr>
        <p:spPr/>
        <p:txBody>
          <a:bodyPr/>
          <a:lstStyle/>
          <a:p>
            <a:fld id="{F6FB37CD-DC36-41D4-884F-20778CA14952}" type="slidenum">
              <a:rPr lang="en-US" smtClean="0"/>
              <a:t>26</a:t>
            </a:fld>
            <a:endParaRPr lang="en-US"/>
          </a:p>
        </p:txBody>
      </p:sp>
    </p:spTree>
    <p:extLst>
      <p:ext uri="{BB962C8B-B14F-4D97-AF65-F5344CB8AC3E}">
        <p14:creationId xmlns:p14="http://schemas.microsoft.com/office/powerpoint/2010/main" val="3629363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new for this year, teams must describe how they </a:t>
            </a:r>
            <a:r>
              <a:rPr lang="en-US" b="1" i="1" dirty="0"/>
              <a:t>use observations to develop their BIP.</a:t>
            </a:r>
          </a:p>
        </p:txBody>
      </p:sp>
      <p:sp>
        <p:nvSpPr>
          <p:cNvPr id="4" name="Slide Number Placeholder 3"/>
          <p:cNvSpPr>
            <a:spLocks noGrp="1"/>
          </p:cNvSpPr>
          <p:nvPr>
            <p:ph type="sldNum" sz="quarter" idx="5"/>
          </p:nvPr>
        </p:nvSpPr>
        <p:spPr/>
        <p:txBody>
          <a:bodyPr/>
          <a:lstStyle/>
          <a:p>
            <a:fld id="{F6FB37CD-DC36-41D4-884F-20778CA14952}" type="slidenum">
              <a:rPr lang="en-US" smtClean="0"/>
              <a:t>27</a:t>
            </a:fld>
            <a:endParaRPr lang="en-US"/>
          </a:p>
        </p:txBody>
      </p:sp>
    </p:spTree>
    <p:extLst>
      <p:ext uri="{BB962C8B-B14F-4D97-AF65-F5344CB8AC3E}">
        <p14:creationId xmlns:p14="http://schemas.microsoft.com/office/powerpoint/2010/main" val="4283885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must submit a </a:t>
            </a:r>
            <a:r>
              <a:rPr lang="en-US" b="1" i="1" dirty="0"/>
              <a:t>FACTS with questions 1-9 </a:t>
            </a:r>
            <a:r>
              <a:rPr lang="en-US" dirty="0"/>
              <a:t>(or acceptable alternative) answered for one </a:t>
            </a:r>
            <a:r>
              <a:rPr lang="en-US" b="1" i="1" dirty="0"/>
              <a:t>deidentified student</a:t>
            </a:r>
            <a:r>
              <a:rPr lang="en-US" dirty="0"/>
              <a:t>. This also meets the Tier 2 Award criteria. However, the FACTS submitted for the Tier 3 award should align to the BIP that is submitted, and, therefore, should probably be on the same student (since both are deidentified, MO SW-PBS will assume that the FACTS and the BIP are for the same student).</a:t>
            </a:r>
          </a:p>
          <a:p>
            <a:endParaRPr lang="en-US" dirty="0"/>
          </a:p>
          <a:p>
            <a:r>
              <a:rPr lang="en-US" dirty="0"/>
              <a:t>In addition, teams will complete the Tier 3 scale of the TFI.</a:t>
            </a:r>
          </a:p>
        </p:txBody>
      </p:sp>
      <p:sp>
        <p:nvSpPr>
          <p:cNvPr id="4" name="Slide Number Placeholder 3"/>
          <p:cNvSpPr>
            <a:spLocks noGrp="1"/>
          </p:cNvSpPr>
          <p:nvPr>
            <p:ph type="sldNum" sz="quarter" idx="5"/>
          </p:nvPr>
        </p:nvSpPr>
        <p:spPr/>
        <p:txBody>
          <a:bodyPr/>
          <a:lstStyle/>
          <a:p>
            <a:fld id="{F6FB37CD-DC36-41D4-884F-20778CA14952}" type="slidenum">
              <a:rPr lang="en-US" smtClean="0"/>
              <a:t>28</a:t>
            </a:fld>
            <a:endParaRPr lang="en-US"/>
          </a:p>
        </p:txBody>
      </p:sp>
    </p:spTree>
    <p:extLst>
      <p:ext uri="{BB962C8B-B14F-4D97-AF65-F5344CB8AC3E}">
        <p14:creationId xmlns:p14="http://schemas.microsoft.com/office/powerpoint/2010/main" val="1569843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demonstrate that evidence-based practices are in place, applicants will submit a </a:t>
            </a:r>
            <a:r>
              <a:rPr lang="en-US" b="1" i="1" dirty="0"/>
              <a:t>BIP</a:t>
            </a:r>
            <a:r>
              <a:rPr lang="en-US" dirty="0"/>
              <a:t> for one </a:t>
            </a:r>
            <a:r>
              <a:rPr lang="en-US" b="1" i="1" dirty="0"/>
              <a:t>deidentified student</a:t>
            </a:r>
            <a:r>
              <a:rPr lang="en-US" dirty="0"/>
              <a:t>. Schools that do not have students that meet criteria for a possible Tier 3 intervention may submit an </a:t>
            </a:r>
            <a:r>
              <a:rPr lang="en-US" b="1" i="1" dirty="0"/>
              <a:t>alternative BIP</a:t>
            </a:r>
            <a:r>
              <a:rPr lang="en-US" dirty="0"/>
              <a:t>. More information on the alternative BIP can be found in the Recognition Guide.</a:t>
            </a:r>
          </a:p>
        </p:txBody>
      </p:sp>
      <p:sp>
        <p:nvSpPr>
          <p:cNvPr id="4" name="Slide Number Placeholder 3"/>
          <p:cNvSpPr>
            <a:spLocks noGrp="1"/>
          </p:cNvSpPr>
          <p:nvPr>
            <p:ph type="sldNum" sz="quarter" idx="5"/>
          </p:nvPr>
        </p:nvSpPr>
        <p:spPr/>
        <p:txBody>
          <a:bodyPr/>
          <a:lstStyle/>
          <a:p>
            <a:fld id="{F6FB37CD-DC36-41D4-884F-20778CA14952}" type="slidenum">
              <a:rPr lang="en-US" smtClean="0"/>
              <a:t>29</a:t>
            </a:fld>
            <a:endParaRPr lang="en-US"/>
          </a:p>
        </p:txBody>
      </p:sp>
    </p:spTree>
    <p:extLst>
      <p:ext uri="{BB962C8B-B14F-4D97-AF65-F5344CB8AC3E}">
        <p14:creationId xmlns:p14="http://schemas.microsoft.com/office/powerpoint/2010/main" val="204839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levels of awards for the MO SW-PBS Award of Excellence. These awards are hierarchical in the sense that they describe the number of tiers at which a school is implementing. However, they are </a:t>
            </a:r>
            <a:r>
              <a:rPr lang="en-US" i="1" dirty="0"/>
              <a:t>not</a:t>
            </a:r>
            <a:r>
              <a:rPr lang="en-US" i="0" dirty="0"/>
              <a:t> necessarily hierarchical in terms of the </a:t>
            </a:r>
            <a:r>
              <a:rPr lang="en-US" i="1" dirty="0"/>
              <a:t>quality</a:t>
            </a:r>
            <a:r>
              <a:rPr lang="en-US" i="0" dirty="0"/>
              <a:t> of implementation. For example, a school that earns the Tier 3 award must demonstrate exemplary implementation at all three tiers. But it is </a:t>
            </a:r>
            <a:r>
              <a:rPr lang="en-US" i="1" dirty="0"/>
              <a:t>possible</a:t>
            </a:r>
            <a:r>
              <a:rPr lang="en-US" i="0" dirty="0"/>
              <a:t> that a school that earns the Tier 1 Award is implementing Tier 1 at a higher level of quality than the school that earned the Tier 3 Award! This is important because it illustrates that earning the Tier 1 Award does </a:t>
            </a:r>
            <a:r>
              <a:rPr lang="en-US" i="1" dirty="0"/>
              <a:t>not mean</a:t>
            </a:r>
            <a:r>
              <a:rPr lang="en-US" i="0" dirty="0"/>
              <a:t> the school is not as good as the schools that earn the tier 2 and Tier 3 Awards. It only means that this school is implementing Tier 1 at a high level.</a:t>
            </a:r>
          </a:p>
          <a:p>
            <a:endParaRPr lang="en-US" i="0" dirty="0"/>
          </a:p>
          <a:p>
            <a:r>
              <a:rPr lang="en-US" i="0" dirty="0"/>
              <a:t>In addition to the three recognition levels, MO SW-PBS acknowledges schools that sustain SW-PBS implementation fidelity over time with a 10-year and 15-year recognition award. This goes to schools that have earned their 10</a:t>
            </a:r>
            <a:r>
              <a:rPr lang="en-US" i="0" baseline="30000" dirty="0"/>
              <a:t>th</a:t>
            </a:r>
            <a:r>
              <a:rPr lang="en-US" i="0" dirty="0"/>
              <a:t> and 15</a:t>
            </a:r>
            <a:r>
              <a:rPr lang="en-US" i="0" baseline="30000" dirty="0"/>
              <a:t>th</a:t>
            </a:r>
            <a:r>
              <a:rPr lang="en-US" i="0" dirty="0"/>
              <a:t> recognition awards, respectively. Awards for sustainability do not need to be earned in contiguous years.</a:t>
            </a:r>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3</a:t>
            </a:fld>
            <a:endParaRPr lang="en-US"/>
          </a:p>
        </p:txBody>
      </p:sp>
    </p:spTree>
    <p:extLst>
      <p:ext uri="{BB962C8B-B14F-4D97-AF65-F5344CB8AC3E}">
        <p14:creationId xmlns:p14="http://schemas.microsoft.com/office/powerpoint/2010/main" val="712023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the Tier 3 Award artifacts include a deidentified  FACTS (1-9) and a deidentified BIP. Current Tier 3 Artifacts must be submitted each year that the school applies for the Tier 3 Award of Excellence.</a:t>
            </a:r>
          </a:p>
          <a:p>
            <a:endParaRPr lang="en-US" dirty="0"/>
          </a:p>
          <a:p>
            <a:r>
              <a:rPr lang="en-US" dirty="0"/>
              <a:t>This year, for recognition purposes only, we are replacing the FBA/BIP rubric with a checklist. We feel this will be easier to understand and score. The FBA/BIP rubric will still be available for training purposes. </a:t>
            </a:r>
          </a:p>
        </p:txBody>
      </p:sp>
      <p:sp>
        <p:nvSpPr>
          <p:cNvPr id="4" name="Slide Number Placeholder 3"/>
          <p:cNvSpPr>
            <a:spLocks noGrp="1"/>
          </p:cNvSpPr>
          <p:nvPr>
            <p:ph type="sldNum" sz="quarter" idx="5"/>
          </p:nvPr>
        </p:nvSpPr>
        <p:spPr/>
        <p:txBody>
          <a:bodyPr/>
          <a:lstStyle/>
          <a:p>
            <a:fld id="{F6FB37CD-DC36-41D4-884F-20778CA14952}" type="slidenum">
              <a:rPr lang="en-US" smtClean="0"/>
              <a:t>30</a:t>
            </a:fld>
            <a:endParaRPr lang="en-US"/>
          </a:p>
        </p:txBody>
      </p:sp>
    </p:spTree>
    <p:extLst>
      <p:ext uri="{BB962C8B-B14F-4D97-AF65-F5344CB8AC3E}">
        <p14:creationId xmlns:p14="http://schemas.microsoft.com/office/powerpoint/2010/main" val="1840215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there will only be two Interview questions in the advanced tier section related to the Tier 3 Award. However, consultants have been instructed to ask probing questions if the initial response does not address the criteria.</a:t>
            </a:r>
          </a:p>
        </p:txBody>
      </p:sp>
      <p:sp>
        <p:nvSpPr>
          <p:cNvPr id="4" name="Slide Number Placeholder 3"/>
          <p:cNvSpPr>
            <a:spLocks noGrp="1"/>
          </p:cNvSpPr>
          <p:nvPr>
            <p:ph type="sldNum" sz="quarter" idx="5"/>
          </p:nvPr>
        </p:nvSpPr>
        <p:spPr/>
        <p:txBody>
          <a:bodyPr/>
          <a:lstStyle/>
          <a:p>
            <a:fld id="{F6FB37CD-DC36-41D4-884F-20778CA14952}" type="slidenum">
              <a:rPr lang="en-US" smtClean="0"/>
              <a:t>31</a:t>
            </a:fld>
            <a:endParaRPr lang="en-US"/>
          </a:p>
        </p:txBody>
      </p:sp>
    </p:spTree>
    <p:extLst>
      <p:ext uri="{BB962C8B-B14F-4D97-AF65-F5344CB8AC3E}">
        <p14:creationId xmlns:p14="http://schemas.microsoft.com/office/powerpoint/2010/main" val="1323179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while there is additional criteria required for the Tier 2 and Tier 3 Awards, we have also eliminated the need to submit several advanced tier artifacts. These include the IEFs, the Tier 2 Action Plan, and the Tier 3 Action Plan</a:t>
            </a:r>
          </a:p>
        </p:txBody>
      </p:sp>
      <p:sp>
        <p:nvSpPr>
          <p:cNvPr id="4" name="Slide Number Placeholder 3"/>
          <p:cNvSpPr>
            <a:spLocks noGrp="1"/>
          </p:cNvSpPr>
          <p:nvPr>
            <p:ph type="sldNum" sz="quarter" idx="5"/>
          </p:nvPr>
        </p:nvSpPr>
        <p:spPr/>
        <p:txBody>
          <a:bodyPr/>
          <a:lstStyle/>
          <a:p>
            <a:fld id="{F6FB37CD-DC36-41D4-884F-20778CA14952}" type="slidenum">
              <a:rPr lang="en-US" smtClean="0"/>
              <a:t>32</a:t>
            </a:fld>
            <a:endParaRPr lang="en-US"/>
          </a:p>
        </p:txBody>
      </p:sp>
    </p:spTree>
    <p:extLst>
      <p:ext uri="{BB962C8B-B14F-4D97-AF65-F5344CB8AC3E}">
        <p14:creationId xmlns:p14="http://schemas.microsoft.com/office/powerpoint/2010/main" val="958673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all MO SW-PBS partner schools to engage in the MO SW-PBS Award of Excellence process. Schools in the early stages of implementation can benefit by providing descriptions of their SW-PBS implementation to regional consultants, who then provide feedback and coaching in an iterative cycle that improves implementation, and consequently has a positive impact on student outcomes.</a:t>
            </a:r>
          </a:p>
          <a:p>
            <a:endParaRPr lang="en-US" dirty="0"/>
          </a:p>
          <a:p>
            <a:r>
              <a:rPr lang="en-US" dirty="0"/>
              <a:t>Veteran schools can benefit from the annual reflection, review and renewal from going through the application and feedback process. Descriptive data of MO SW-PBS award of excellence schools suggests that sustaining high levels of implementation over time leads to improved outcomes for students. It is partly for this reason that we recently began honoring schools that have earned the Award of Excellence on </a:t>
            </a:r>
            <a:r>
              <a:rPr lang="en-US"/>
              <a:t>ten and 15 separate </a:t>
            </a:r>
            <a:r>
              <a:rPr lang="en-US" dirty="0"/>
              <a:t>occasions. </a:t>
            </a:r>
          </a:p>
        </p:txBody>
      </p:sp>
      <p:sp>
        <p:nvSpPr>
          <p:cNvPr id="4" name="Slide Number Placeholder 3"/>
          <p:cNvSpPr>
            <a:spLocks noGrp="1"/>
          </p:cNvSpPr>
          <p:nvPr>
            <p:ph type="sldNum" sz="quarter" idx="5"/>
          </p:nvPr>
        </p:nvSpPr>
        <p:spPr/>
        <p:txBody>
          <a:bodyPr/>
          <a:lstStyle/>
          <a:p>
            <a:fld id="{F6FB37CD-DC36-41D4-884F-20778CA14952}" type="slidenum">
              <a:rPr lang="en-US" smtClean="0"/>
              <a:t>33</a:t>
            </a:fld>
            <a:endParaRPr lang="en-US"/>
          </a:p>
        </p:txBody>
      </p:sp>
    </p:spTree>
    <p:extLst>
      <p:ext uri="{BB962C8B-B14F-4D97-AF65-F5344CB8AC3E}">
        <p14:creationId xmlns:p14="http://schemas.microsoft.com/office/powerpoint/2010/main" val="4270249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would like more information about the MO SW-PBS Award of Excellence, you can visit the Award of excellence page of our website or contact your MO SW-PBS regional consultant. </a:t>
            </a:r>
          </a:p>
        </p:txBody>
      </p:sp>
      <p:sp>
        <p:nvSpPr>
          <p:cNvPr id="4" name="Slide Number Placeholder 3"/>
          <p:cNvSpPr>
            <a:spLocks noGrp="1"/>
          </p:cNvSpPr>
          <p:nvPr>
            <p:ph type="sldNum" sz="quarter" idx="5"/>
          </p:nvPr>
        </p:nvSpPr>
        <p:spPr/>
        <p:txBody>
          <a:bodyPr/>
          <a:lstStyle/>
          <a:p>
            <a:fld id="{F6FB37CD-DC36-41D4-884F-20778CA14952}" type="slidenum">
              <a:rPr lang="en-US" smtClean="0"/>
              <a:t>34</a:t>
            </a:fld>
            <a:endParaRPr lang="en-US"/>
          </a:p>
        </p:txBody>
      </p:sp>
    </p:spTree>
    <p:extLst>
      <p:ext uri="{BB962C8B-B14F-4D97-AF65-F5344CB8AC3E}">
        <p14:creationId xmlns:p14="http://schemas.microsoft.com/office/powerpoint/2010/main" val="1372448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earning the Award of Excellence will receive a banner the first time they earn recognition, regardless the level. This banner is suitable for hanging outside of the building or in the main hallway, </a:t>
            </a:r>
          </a:p>
          <a:p>
            <a:endParaRPr lang="en-US" dirty="0"/>
          </a:p>
          <a:p>
            <a:r>
              <a:rPr lang="en-US" dirty="0"/>
              <a:t>Every school will receive a plaque every year that they earn recognition and for every level.</a:t>
            </a:r>
          </a:p>
          <a:p>
            <a:endParaRPr lang="en-US" dirty="0"/>
          </a:p>
          <a:p>
            <a:r>
              <a:rPr lang="en-US" dirty="0"/>
              <a:t>Schools that earn recognition 10 times (again, does not need to be contiguous) earn a 10-year banner.</a:t>
            </a:r>
          </a:p>
          <a:p>
            <a:endParaRPr lang="en-US" dirty="0"/>
          </a:p>
          <a:p>
            <a:r>
              <a:rPr lang="en-US" dirty="0"/>
              <a:t>Finally, schools that earn recognition 15-years will receive a certificate </a:t>
            </a:r>
          </a:p>
        </p:txBody>
      </p:sp>
      <p:sp>
        <p:nvSpPr>
          <p:cNvPr id="4" name="Slide Number Placeholder 3"/>
          <p:cNvSpPr>
            <a:spLocks noGrp="1"/>
          </p:cNvSpPr>
          <p:nvPr>
            <p:ph type="sldNum" sz="quarter" idx="5"/>
          </p:nvPr>
        </p:nvSpPr>
        <p:spPr/>
        <p:txBody>
          <a:bodyPr/>
          <a:lstStyle/>
          <a:p>
            <a:fld id="{F6FB37CD-DC36-41D4-884F-20778CA14952}" type="slidenum">
              <a:rPr lang="en-US" smtClean="0"/>
              <a:t>4</a:t>
            </a:fld>
            <a:endParaRPr lang="en-US"/>
          </a:p>
        </p:txBody>
      </p:sp>
    </p:spTree>
    <p:extLst>
      <p:ext uri="{BB962C8B-B14F-4D97-AF65-F5344CB8AC3E}">
        <p14:creationId xmlns:p14="http://schemas.microsoft.com/office/powerpoint/2010/main" val="651483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5 sources of information that we use to determine whether a school meets recognition criteria. These sources include an Artifact review, surveys, a building walk and interview, and the recognition application.</a:t>
            </a:r>
          </a:p>
          <a:p>
            <a:endParaRPr lang="en-US" dirty="0"/>
          </a:p>
          <a:p>
            <a:r>
              <a:rPr lang="en-US" dirty="0"/>
              <a:t>The artifact review includes artifacts that were submitted in prior years that meet criteria, are submitted to regional consultants throughout the school year, are viewed by the consultant during the building walk and Interview, or are submitted with the recognition application. These are evaluated using the Tier 1 Artifact Rubric and the Advanced Tiers Checklist. </a:t>
            </a:r>
          </a:p>
          <a:p>
            <a:endParaRPr lang="en-US" dirty="0"/>
          </a:p>
          <a:p>
            <a:r>
              <a:rPr lang="en-US" dirty="0"/>
              <a:t>Consultants will schedule a building walk and interview with each school that is seeking recognition once during the school year. The building walk and Interview combines the TFI walkthrough with interview questions designed to get at systems and practices in place at the school.</a:t>
            </a:r>
          </a:p>
          <a:p>
            <a:endParaRPr lang="en-US" dirty="0"/>
          </a:p>
          <a:p>
            <a:r>
              <a:rPr lang="en-US" dirty="0"/>
              <a:t>Finally, while the application has been scaled back to primarily serve to notify MO SW-PBS of a school’s desire to be considered for the Award of Excellence and to provide contact and demographic information, there are still a small number of questions, particularly related to the climate survey and student outcomes, that remain on the application.</a:t>
            </a:r>
          </a:p>
          <a:p>
            <a:endParaRPr lang="en-US" dirty="0"/>
          </a:p>
          <a:p>
            <a:r>
              <a:rPr lang="en-US" dirty="0"/>
              <a:t>On the following slides, the code in parentheses indicates where MO SW-PBS collects information that supports each specific criterion.</a:t>
            </a:r>
          </a:p>
        </p:txBody>
      </p:sp>
      <p:sp>
        <p:nvSpPr>
          <p:cNvPr id="4" name="Slide Number Placeholder 3"/>
          <p:cNvSpPr>
            <a:spLocks noGrp="1"/>
          </p:cNvSpPr>
          <p:nvPr>
            <p:ph type="sldNum" sz="quarter" idx="5"/>
          </p:nvPr>
        </p:nvSpPr>
        <p:spPr/>
        <p:txBody>
          <a:bodyPr/>
          <a:lstStyle/>
          <a:p>
            <a:fld id="{F6FB37CD-DC36-41D4-884F-20778CA14952}" type="slidenum">
              <a:rPr lang="en-US" smtClean="0"/>
              <a:t>5</a:t>
            </a:fld>
            <a:endParaRPr lang="en-US"/>
          </a:p>
        </p:txBody>
      </p:sp>
    </p:spTree>
    <p:extLst>
      <p:ext uri="{BB962C8B-B14F-4D97-AF65-F5344CB8AC3E}">
        <p14:creationId xmlns:p14="http://schemas.microsoft.com/office/powerpoint/2010/main" val="861514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award criteria has been organized around the interconnected elements of outcomes, data, systems and practices.  Please note that on the remaining slides, items that are new will be highlighted in yellow.</a:t>
            </a:r>
          </a:p>
        </p:txBody>
      </p:sp>
      <p:sp>
        <p:nvSpPr>
          <p:cNvPr id="4" name="Slide Number Placeholder 3"/>
          <p:cNvSpPr>
            <a:spLocks noGrp="1"/>
          </p:cNvSpPr>
          <p:nvPr>
            <p:ph type="sldNum" sz="quarter" idx="5"/>
          </p:nvPr>
        </p:nvSpPr>
        <p:spPr/>
        <p:txBody>
          <a:bodyPr/>
          <a:lstStyle/>
          <a:p>
            <a:fld id="{F6FB37CD-DC36-41D4-884F-20778CA14952}" type="slidenum">
              <a:rPr lang="en-US" smtClean="0"/>
              <a:t>6</a:t>
            </a:fld>
            <a:endParaRPr lang="en-US"/>
          </a:p>
        </p:txBody>
      </p:sp>
    </p:spTree>
    <p:extLst>
      <p:ext uri="{BB962C8B-B14F-4D97-AF65-F5344CB8AC3E}">
        <p14:creationId xmlns:p14="http://schemas.microsoft.com/office/powerpoint/2010/main" val="4094564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earn the Tier 1 award of excellence, schools must meet all Tier 1 award criteria. </a:t>
            </a:r>
          </a:p>
        </p:txBody>
      </p:sp>
      <p:sp>
        <p:nvSpPr>
          <p:cNvPr id="4" name="Slide Number Placeholder 3"/>
          <p:cNvSpPr>
            <a:spLocks noGrp="1"/>
          </p:cNvSpPr>
          <p:nvPr>
            <p:ph type="sldNum" sz="quarter" idx="5"/>
          </p:nvPr>
        </p:nvSpPr>
        <p:spPr/>
        <p:txBody>
          <a:bodyPr/>
          <a:lstStyle/>
          <a:p>
            <a:fld id="{F6FB37CD-DC36-41D4-884F-20778CA14952}" type="slidenum">
              <a:rPr lang="en-US" smtClean="0"/>
              <a:t>7</a:t>
            </a:fld>
            <a:endParaRPr lang="en-US"/>
          </a:p>
        </p:txBody>
      </p:sp>
    </p:spTree>
    <p:extLst>
      <p:ext uri="{BB962C8B-B14F-4D97-AF65-F5344CB8AC3E}">
        <p14:creationId xmlns:p14="http://schemas.microsoft.com/office/powerpoint/2010/main" val="3890604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entire purpose behind the PBIS framework is to improve outcomes for students. Applicants will share triangle data and information related to the climate survey when they complete the application. These criteria are unchanged from the 2023-2024 school year. </a:t>
            </a:r>
          </a:p>
        </p:txBody>
      </p:sp>
      <p:sp>
        <p:nvSpPr>
          <p:cNvPr id="4" name="Slide Number Placeholder 3"/>
          <p:cNvSpPr>
            <a:spLocks noGrp="1"/>
          </p:cNvSpPr>
          <p:nvPr>
            <p:ph type="sldNum" sz="quarter" idx="5"/>
          </p:nvPr>
        </p:nvSpPr>
        <p:spPr/>
        <p:txBody>
          <a:bodyPr/>
          <a:lstStyle/>
          <a:p>
            <a:fld id="{F6FB37CD-DC36-41D4-884F-20778CA14952}" type="slidenum">
              <a:rPr lang="en-US" smtClean="0"/>
              <a:t>8</a:t>
            </a:fld>
            <a:endParaRPr lang="en-US"/>
          </a:p>
        </p:txBody>
      </p:sp>
    </p:spTree>
    <p:extLst>
      <p:ext uri="{BB962C8B-B14F-4D97-AF65-F5344CB8AC3E}">
        <p14:creationId xmlns:p14="http://schemas.microsoft.com/office/powerpoint/2010/main" val="3594490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demonstrate the use of data for decision making, schools will be expected to submit an “Implementation Improvement Plan” and </a:t>
            </a:r>
            <a:r>
              <a:rPr lang="en-US" b="1" i="1" dirty="0"/>
              <a:t>a minimum of one Solution Plan for each of the four quarters of the school year</a:t>
            </a:r>
            <a:r>
              <a:rPr lang="en-US" dirty="0"/>
              <a:t>. </a:t>
            </a:r>
          </a:p>
          <a:p>
            <a:endParaRPr lang="en-US" dirty="0"/>
          </a:p>
          <a:p>
            <a:r>
              <a:rPr lang="en-US" dirty="0"/>
              <a:t>Please note that the implementation improvement plan is simply a more descriptive label for the “Tier 1 Action Plan.” However, the Implementation improvement plan should be aligned to the BSIP or CSIP, and should be informed by implementation fidelity data from sources such as the SAS or the TFI.</a:t>
            </a:r>
          </a:p>
          <a:p>
            <a:endParaRPr lang="en-US" dirty="0"/>
          </a:p>
          <a:p>
            <a:r>
              <a:rPr lang="en-US" dirty="0"/>
              <a:t>Also new for the 2024-2025 school year: schools may </a:t>
            </a:r>
            <a:r>
              <a:rPr lang="en-US" b="1" dirty="0"/>
              <a:t>no longer submit a Big 5 data report and Team meeting in lieu of Solution Plans.</a:t>
            </a:r>
            <a:r>
              <a:rPr lang="en-US" b="0" dirty="0"/>
              <a:t> This is to encourage schools to use data to improve outcomes for students. Please understand that schools </a:t>
            </a:r>
            <a:r>
              <a:rPr lang="en-US" b="1" i="1" dirty="0"/>
              <a:t>are not required to use the Google DBDM Solution Plan linked to our website!</a:t>
            </a:r>
            <a:r>
              <a:rPr lang="en-US" b="0" i="0" dirty="0"/>
              <a:t> They may use a DBDM process and forms of their choosing, but must select evidence-based practices from the Solution Components of </a:t>
            </a:r>
            <a:r>
              <a:rPr lang="en-US" b="1" i="1" dirty="0"/>
              <a:t>prevention, teaching, encouraging expected behavior, </a:t>
            </a:r>
            <a:r>
              <a:rPr lang="en-US" b="0" i="0" dirty="0"/>
              <a:t>and </a:t>
            </a:r>
            <a:r>
              <a:rPr lang="en-US" b="1" i="1" dirty="0"/>
              <a:t>discouraging unexpected behavior</a:t>
            </a:r>
            <a:r>
              <a:rPr lang="en-US" b="0" i="0" dirty="0"/>
              <a:t> targeted at a </a:t>
            </a:r>
            <a:r>
              <a:rPr lang="en-US" b="1" i="1" dirty="0"/>
              <a:t>precision problem statement</a:t>
            </a:r>
            <a:r>
              <a:rPr lang="en-US" b="0" i="0" dirty="0"/>
              <a:t> as the components of their schoolwide interventions. Please see your regional consultants for more information about data-based decision-making and solution planning using schoolwide behavior data. </a:t>
            </a:r>
            <a:endParaRPr lang="en-US" b="1" i="1" dirty="0"/>
          </a:p>
          <a:p>
            <a:endParaRPr lang="en-US" b="0" dirty="0"/>
          </a:p>
          <a:p>
            <a:r>
              <a:rPr lang="en-US" b="0" dirty="0"/>
              <a:t>In addition, in 2023-2024, one of the Building Walk and Interview questions asked respondents to describe how data was used to improve outcomes for students. In 2024-2025 the interview questions have been condensed to just one question: Tier 1 systems. A number of criteria have been identified for evaluating the response to this question, one of which is that the respondent describes how data was used to determine what/how to reteach or intensify Tier 1 practices. Consultants have been asked to probe further if the criteria is not initially met.</a:t>
            </a:r>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9</a:t>
            </a:fld>
            <a:endParaRPr lang="en-US"/>
          </a:p>
        </p:txBody>
      </p:sp>
    </p:spTree>
    <p:extLst>
      <p:ext uri="{BB962C8B-B14F-4D97-AF65-F5344CB8AC3E}">
        <p14:creationId xmlns:p14="http://schemas.microsoft.com/office/powerpoint/2010/main" val="1969809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20613"/>
            <a:ext cx="10363200" cy="901359"/>
          </a:xfrm>
        </p:spPr>
        <p:txBody>
          <a:bodyPr anchor="b">
            <a:no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654629" y="2110859"/>
            <a:ext cx="9202057" cy="607608"/>
          </a:xfrm>
        </p:spPr>
        <p:txBody>
          <a:bodyPr/>
          <a:lstStyle>
            <a:lvl1pPr marL="0" indent="0" algn="ctr">
              <a:buNone/>
              <a:defRPr sz="2400">
                <a:solidFill>
                  <a:srgbClr val="FF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C197EAD8-F8F3-F248-ADAB-155AF4C9215D}"/>
              </a:ext>
            </a:extLst>
          </p:cNvPr>
          <p:cNvPicPr>
            <a:picLocks noChangeAspect="1"/>
          </p:cNvPicPr>
          <p:nvPr/>
        </p:nvPicPr>
        <p:blipFill>
          <a:blip r:embed="rId2"/>
          <a:stretch>
            <a:fillRect/>
          </a:stretch>
        </p:blipFill>
        <p:spPr>
          <a:xfrm>
            <a:off x="221537" y="5395980"/>
            <a:ext cx="4357161" cy="788797"/>
          </a:xfrm>
          <a:prstGeom prst="rect">
            <a:avLst/>
          </a:prstGeom>
        </p:spPr>
      </p:pic>
      <p:pic>
        <p:nvPicPr>
          <p:cNvPr id="8" name="Picture 7">
            <a:extLst>
              <a:ext uri="{FF2B5EF4-FFF2-40B4-BE49-F238E27FC236}">
                <a16:creationId xmlns:a16="http://schemas.microsoft.com/office/drawing/2014/main" id="{DA97B173-658B-AF4B-A578-D784EBBA99C7}"/>
              </a:ext>
            </a:extLst>
          </p:cNvPr>
          <p:cNvPicPr>
            <a:picLocks noChangeAspect="1"/>
          </p:cNvPicPr>
          <p:nvPr/>
        </p:nvPicPr>
        <p:blipFill>
          <a:blip r:embed="rId3"/>
          <a:stretch>
            <a:fillRect/>
          </a:stretch>
        </p:blipFill>
        <p:spPr>
          <a:xfrm>
            <a:off x="4578698" y="2718466"/>
            <a:ext cx="3470036" cy="2690554"/>
          </a:xfrm>
          <a:prstGeom prst="rect">
            <a:avLst/>
          </a:prstGeom>
        </p:spPr>
      </p:pic>
      <p:pic>
        <p:nvPicPr>
          <p:cNvPr id="9" name="Picture 8">
            <a:extLst>
              <a:ext uri="{FF2B5EF4-FFF2-40B4-BE49-F238E27FC236}">
                <a16:creationId xmlns:a16="http://schemas.microsoft.com/office/drawing/2014/main" id="{09F8DC91-19FE-5045-AE50-AD05C4726C9F}"/>
              </a:ext>
            </a:extLst>
          </p:cNvPr>
          <p:cNvPicPr>
            <a:picLocks noChangeAspect="1"/>
          </p:cNvPicPr>
          <p:nvPr/>
        </p:nvPicPr>
        <p:blipFill>
          <a:blip r:embed="rId4"/>
          <a:stretch>
            <a:fillRect/>
          </a:stretch>
        </p:blipFill>
        <p:spPr>
          <a:xfrm>
            <a:off x="5108434" y="5409020"/>
            <a:ext cx="3124831" cy="840842"/>
          </a:xfrm>
          <a:prstGeom prst="rect">
            <a:avLst/>
          </a:prstGeom>
        </p:spPr>
      </p:pic>
      <p:pic>
        <p:nvPicPr>
          <p:cNvPr id="10" name="Picture 9">
            <a:extLst>
              <a:ext uri="{FF2B5EF4-FFF2-40B4-BE49-F238E27FC236}">
                <a16:creationId xmlns:a16="http://schemas.microsoft.com/office/drawing/2014/main" id="{3815F213-FD7A-9A44-B6C3-D4AF5DDB53F8}"/>
              </a:ext>
            </a:extLst>
          </p:cNvPr>
          <p:cNvPicPr>
            <a:picLocks noChangeAspect="1"/>
          </p:cNvPicPr>
          <p:nvPr/>
        </p:nvPicPr>
        <p:blipFill>
          <a:blip r:embed="rId5"/>
          <a:stretch>
            <a:fillRect/>
          </a:stretch>
        </p:blipFill>
        <p:spPr>
          <a:xfrm>
            <a:off x="8991408" y="5511266"/>
            <a:ext cx="2979057" cy="781317"/>
          </a:xfrm>
          <a:prstGeom prst="rect">
            <a:avLst/>
          </a:prstGeom>
        </p:spPr>
      </p:pic>
    </p:spTree>
    <p:extLst>
      <p:ext uri="{BB962C8B-B14F-4D97-AF65-F5344CB8AC3E}">
        <p14:creationId xmlns:p14="http://schemas.microsoft.com/office/powerpoint/2010/main" val="2695444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643718" y="536576"/>
            <a:ext cx="8947149" cy="938213"/>
          </a:xfrm>
        </p:spPr>
        <p:txBody>
          <a:bodyPr/>
          <a:lstStyle>
            <a:lvl1pPr>
              <a:defRPr/>
            </a:lvl1pPr>
          </a:lstStyle>
          <a:p>
            <a:pPr algn="l"/>
            <a:r>
              <a:rPr lang="en-US" sz="3600" dirty="0">
                <a:solidFill>
                  <a:srgbClr val="008000"/>
                </a:solidFill>
                <a:ea typeface="Franklin Gothic Book" panose="020B0503020102020204" pitchFamily="34" charset="0"/>
                <a:cs typeface="Franklin Gothic Book" panose="020B0503020102020204" pitchFamily="34" charset="0"/>
              </a:rPr>
              <a:t>Discussion: </a:t>
            </a:r>
            <a:r>
              <a:rPr lang="en-US" sz="3600" dirty="0">
                <a:solidFill>
                  <a:srgbClr val="FF0000"/>
                </a:solidFill>
                <a:ea typeface="Franklin Gothic Book" panose="020B0503020102020204" pitchFamily="34" charset="0"/>
                <a:cs typeface="Franklin Gothic Book" panose="020B0503020102020204" pitchFamily="34" charset="0"/>
              </a:rPr>
              <a:t>Title</a:t>
            </a:r>
          </a:p>
        </p:txBody>
      </p:sp>
      <p:pic>
        <p:nvPicPr>
          <p:cNvPr id="9" name="Picture 5" descr="Macintosh HD:Users:wellspl:Desktop:6-Free-Teamwork-Clipart-Illustration-Showing-Diversity.jpg"/>
          <p:cNvPicPr>
            <a:picLocks noChangeAspect="1"/>
          </p:cNvPicPr>
          <p:nvPr/>
        </p:nvPicPr>
        <p:blipFill>
          <a:blip r:embed="rId2">
            <a:extLst>
              <a:ext uri="{28A0092B-C50C-407E-A947-70E740481C1C}">
                <a14:useLocalDpi xmlns:a14="http://schemas.microsoft.com/office/drawing/2010/main" val="0"/>
              </a:ext>
            </a:extLst>
          </a:blip>
          <a:srcRect r="25555"/>
          <a:stretch>
            <a:fillRect/>
          </a:stretch>
        </p:blipFill>
        <p:spPr bwMode="auto">
          <a:xfrm>
            <a:off x="736600" y="587376"/>
            <a:ext cx="1828800"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ontent Placeholder 2"/>
          <p:cNvSpPr>
            <a:spLocks noGrp="1"/>
          </p:cNvSpPr>
          <p:nvPr>
            <p:ph idx="1"/>
          </p:nvPr>
        </p:nvSpPr>
        <p:spPr>
          <a:xfrm>
            <a:off x="609600" y="1600201"/>
            <a:ext cx="109728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Group 11"/>
          <p:cNvGrpSpPr/>
          <p:nvPr/>
        </p:nvGrpSpPr>
        <p:grpSpPr>
          <a:xfrm>
            <a:off x="16933" y="6211407"/>
            <a:ext cx="12192504" cy="659292"/>
            <a:chOff x="12700" y="6211407"/>
            <a:chExt cx="9144378" cy="659292"/>
          </a:xfrm>
        </p:grpSpPr>
        <p:sp>
          <p:nvSpPr>
            <p:cNvPr id="13" name="Rectangle 12"/>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Rectangle 13"/>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Rectangle 14"/>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TextBox 15"/>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sz="1800" dirty="0">
                  <a:solidFill>
                    <a:schemeClr val="bg1"/>
                  </a:solidFill>
                </a:rPr>
                <a:t>MO SW-PBS</a:t>
              </a:r>
            </a:p>
          </p:txBody>
        </p:sp>
      </p:grpSp>
    </p:spTree>
    <p:extLst>
      <p:ext uri="{BB962C8B-B14F-4D97-AF65-F5344CB8AC3E}">
        <p14:creationId xmlns:p14="http://schemas.microsoft.com/office/powerpoint/2010/main" val="3750451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28696" y="440886"/>
            <a:ext cx="1645629" cy="1234222"/>
          </a:xfrm>
          <a:prstGeom prst="rect">
            <a:avLst/>
          </a:prstGeom>
        </p:spPr>
      </p:pic>
      <p:sp>
        <p:nvSpPr>
          <p:cNvPr id="9" name="Title 1"/>
          <p:cNvSpPr>
            <a:spLocks noGrp="1"/>
          </p:cNvSpPr>
          <p:nvPr>
            <p:ph type="title" hasCustomPrompt="1"/>
          </p:nvPr>
        </p:nvSpPr>
        <p:spPr>
          <a:xfrm>
            <a:off x="1962509" y="491686"/>
            <a:ext cx="9818011" cy="925952"/>
          </a:xfrm>
        </p:spPr>
        <p:txBody>
          <a:bodyPr>
            <a:noAutofit/>
          </a:bodyPr>
          <a:lstStyle>
            <a:lvl1pPr>
              <a:defRPr/>
            </a:lvl1pPr>
          </a:lstStyle>
          <a:p>
            <a:pPr algn="l"/>
            <a:r>
              <a:rPr lang="en-US" sz="3600" dirty="0">
                <a:solidFill>
                  <a:srgbClr val="008000"/>
                </a:solidFill>
                <a:cs typeface="Franklin Gothic Book"/>
              </a:rPr>
              <a:t>Activity: </a:t>
            </a:r>
            <a:r>
              <a:rPr lang="en-US" sz="3200" dirty="0">
                <a:solidFill>
                  <a:srgbClr val="FF0000"/>
                </a:solidFill>
                <a:cs typeface="Franklin Gothic Book"/>
              </a:rPr>
              <a:t>Title</a:t>
            </a:r>
          </a:p>
        </p:txBody>
      </p:sp>
      <p:grpSp>
        <p:nvGrpSpPr>
          <p:cNvPr id="10" name="Group 9"/>
          <p:cNvGrpSpPr/>
          <p:nvPr/>
        </p:nvGrpSpPr>
        <p:grpSpPr>
          <a:xfrm>
            <a:off x="16933" y="6211407"/>
            <a:ext cx="12192504"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sz="1800" dirty="0">
                  <a:solidFill>
                    <a:schemeClr val="bg1"/>
                  </a:solidFill>
                </a:rPr>
                <a:t>MO SW-PBS</a:t>
              </a:r>
            </a:p>
          </p:txBody>
        </p:sp>
      </p:grpSp>
      <p:sp>
        <p:nvSpPr>
          <p:cNvPr id="15" name="Content Placeholder 2"/>
          <p:cNvSpPr>
            <a:spLocks noGrp="1"/>
          </p:cNvSpPr>
          <p:nvPr>
            <p:ph idx="1"/>
          </p:nvPr>
        </p:nvSpPr>
        <p:spPr>
          <a:xfrm>
            <a:off x="609600" y="1600201"/>
            <a:ext cx="109728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19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FF0000"/>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3360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1"/>
            </a:lvl1pPr>
          </a:lstStyle>
          <a:p>
            <a:r>
              <a:rPr lang="en-US" dirty="0"/>
              <a:t>Topic in Practice: </a:t>
            </a:r>
          </a:p>
        </p:txBody>
      </p:sp>
      <p:sp>
        <p:nvSpPr>
          <p:cNvPr id="3" name="Content Placeholder 2"/>
          <p:cNvSpPr>
            <a:spLocks noGrp="1"/>
          </p:cNvSpPr>
          <p:nvPr>
            <p:ph idx="1"/>
          </p:nvPr>
        </p:nvSpPr>
        <p:spPr/>
        <p:txBody>
          <a:bodyPr/>
          <a:lstStyle>
            <a:lvl1pPr>
              <a:buClr>
                <a:srgbClr val="FF0000"/>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448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1"/>
            </a:lvl1pPr>
          </a:lstStyle>
          <a:p>
            <a:r>
              <a:rPr lang="en-US" dirty="0"/>
              <a:t>Topic in Action: </a:t>
            </a:r>
          </a:p>
        </p:txBody>
      </p:sp>
      <p:sp>
        <p:nvSpPr>
          <p:cNvPr id="3" name="Content Placeholder 2"/>
          <p:cNvSpPr>
            <a:spLocks noGrp="1"/>
          </p:cNvSpPr>
          <p:nvPr>
            <p:ph idx="1"/>
          </p:nvPr>
        </p:nvSpPr>
        <p:spPr/>
        <p:txBody>
          <a:bodyPr/>
          <a:lstStyle>
            <a:lvl1pPr>
              <a:buClr>
                <a:srgbClr val="FF0000"/>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3452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26CC3D-7073-4587-9C19-E94A1474AA5D}"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DC936-F450-4607-B428-8319AA78146C}" type="slidenum">
              <a:rPr lang="en-US" smtClean="0"/>
              <a:t>‹#›</a:t>
            </a:fld>
            <a:endParaRPr lang="en-US"/>
          </a:p>
        </p:txBody>
      </p:sp>
    </p:spTree>
    <p:extLst>
      <p:ext uri="{BB962C8B-B14F-4D97-AF65-F5344CB8AC3E}">
        <p14:creationId xmlns:p14="http://schemas.microsoft.com/office/powerpoint/2010/main" val="1877189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6362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lgn="ctr">
              <a:defRPr b="1"/>
            </a:lvl1p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8038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26CC3D-7073-4587-9C19-E94A1474AA5D}" type="datetimeFigureOut">
              <a:rPr lang="en-US" smtClean="0"/>
              <a:t>9/14/2024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DC936-F450-4607-B428-8319AA78146C}" type="slidenum">
              <a:rPr lang="en-US" smtClean="0"/>
              <a:t>‹#›</a:t>
            </a:fld>
            <a:endParaRPr lang="en-US"/>
          </a:p>
        </p:txBody>
      </p:sp>
    </p:spTree>
    <p:extLst>
      <p:ext uri="{BB962C8B-B14F-4D97-AF65-F5344CB8AC3E}">
        <p14:creationId xmlns:p14="http://schemas.microsoft.com/office/powerpoint/2010/main" val="404158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6CC3D-7073-4587-9C19-E94A1474AA5D}" type="datetimeFigureOut">
              <a:rPr lang="en-US" smtClean="0"/>
              <a:t>9/14/2024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DC936-F450-4607-B428-8319AA78146C}" type="slidenum">
              <a:rPr lang="en-US" smtClean="0"/>
              <a:t>‹#›</a:t>
            </a:fld>
            <a:endParaRPr lang="en-US"/>
          </a:p>
        </p:txBody>
      </p:sp>
    </p:spTree>
    <p:extLst>
      <p:ext uri="{BB962C8B-B14F-4D97-AF65-F5344CB8AC3E}">
        <p14:creationId xmlns:p14="http://schemas.microsoft.com/office/powerpoint/2010/main" val="244768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6CC3D-7073-4587-9C19-E94A1474AA5D}" type="datetimeFigureOut">
              <a:rPr lang="en-US" smtClean="0"/>
              <a:t>9/14/2024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DC936-F450-4607-B428-8319AA78146C}" type="slidenum">
              <a:rPr lang="en-US" smtClean="0"/>
              <a:t>‹#›</a:t>
            </a:fld>
            <a:endParaRPr lang="en-US"/>
          </a:p>
        </p:txBody>
      </p:sp>
      <p:grpSp>
        <p:nvGrpSpPr>
          <p:cNvPr id="7" name="Group 6">
            <a:extLst>
              <a:ext uri="{FF2B5EF4-FFF2-40B4-BE49-F238E27FC236}">
                <a16:creationId xmlns:a16="http://schemas.microsoft.com/office/drawing/2014/main" id="{AF21B916-5A3A-0149-87DD-5EC8860E79C3}"/>
              </a:ext>
            </a:extLst>
          </p:cNvPr>
          <p:cNvGrpSpPr/>
          <p:nvPr/>
        </p:nvGrpSpPr>
        <p:grpSpPr>
          <a:xfrm>
            <a:off x="4233" y="6211407"/>
            <a:ext cx="12192504" cy="659292"/>
            <a:chOff x="12700" y="6211407"/>
            <a:chExt cx="9144378" cy="659292"/>
          </a:xfrm>
        </p:grpSpPr>
        <p:sp>
          <p:nvSpPr>
            <p:cNvPr id="8" name="Rectangle 7">
              <a:extLst>
                <a:ext uri="{FF2B5EF4-FFF2-40B4-BE49-F238E27FC236}">
                  <a16:creationId xmlns:a16="http://schemas.microsoft.com/office/drawing/2014/main" id="{A3CDC01B-D0E6-D248-9C05-D11078170AD4}"/>
                </a:ext>
              </a:extLst>
            </p:cNvPr>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9" name="Rectangle 8">
              <a:extLst>
                <a:ext uri="{FF2B5EF4-FFF2-40B4-BE49-F238E27FC236}">
                  <a16:creationId xmlns:a16="http://schemas.microsoft.com/office/drawing/2014/main" id="{B887FC0A-72A8-6245-9911-835690B017EE}"/>
                </a:ext>
              </a:extLst>
            </p:cNvPr>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36EA7C6A-ACA2-664E-8F3A-E1085589CB46}"/>
                </a:ext>
              </a:extLst>
            </p:cNvPr>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1" name="TextBox 10">
              <a:extLst>
                <a:ext uri="{FF2B5EF4-FFF2-40B4-BE49-F238E27FC236}">
                  <a16:creationId xmlns:a16="http://schemas.microsoft.com/office/drawing/2014/main" id="{6ECB58D4-B106-8249-A684-B3AB58C47DA0}"/>
                </a:ext>
              </a:extLst>
            </p:cNvPr>
            <p:cNvSpPr txBox="1"/>
            <p:nvPr/>
          </p:nvSpPr>
          <p:spPr>
            <a:xfrm>
              <a:off x="673596" y="6211407"/>
              <a:ext cx="1752104" cy="300210"/>
            </a:xfrm>
            <a:prstGeom prst="rect">
              <a:avLst/>
            </a:prstGeom>
            <a:noFill/>
            <a:effectLst>
              <a:outerShdw blurRad="44450" dist="38100" dir="2700000" algn="tl" rotWithShape="0">
                <a:srgbClr val="008000"/>
              </a:outerShdw>
            </a:effectLst>
          </p:spPr>
          <p:txBody>
            <a:bodyPr wrap="square" rtlCol="0">
              <a:spAutoFit/>
            </a:bodyPr>
            <a:lstStyle/>
            <a:p>
              <a:r>
                <a:rPr lang="en-US" sz="1351" dirty="0">
                  <a:solidFill>
                    <a:schemeClr val="bg1"/>
                  </a:solidFill>
                </a:rPr>
                <a:t>MO SW-PBS</a:t>
              </a:r>
            </a:p>
          </p:txBody>
        </p:sp>
      </p:grpSp>
    </p:spTree>
    <p:extLst>
      <p:ext uri="{BB962C8B-B14F-4D97-AF65-F5344CB8AC3E}">
        <p14:creationId xmlns:p14="http://schemas.microsoft.com/office/powerpoint/2010/main" val="3859349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pbismissouri.org/recognition-application/"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pbismissouri.org/personne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DBD5C-B35A-F98D-9BF8-207664D019CB}"/>
              </a:ext>
            </a:extLst>
          </p:cNvPr>
          <p:cNvSpPr>
            <a:spLocks noGrp="1"/>
          </p:cNvSpPr>
          <p:nvPr>
            <p:ph type="ctrTitle"/>
          </p:nvPr>
        </p:nvSpPr>
        <p:spPr/>
        <p:txBody>
          <a:bodyPr/>
          <a:lstStyle/>
          <a:p>
            <a:r>
              <a:rPr lang="en-US"/>
              <a:t>MO SW-PBS Award of Excellence</a:t>
            </a:r>
            <a:endParaRPr lang="en-US" dirty="0"/>
          </a:p>
        </p:txBody>
      </p:sp>
      <p:sp>
        <p:nvSpPr>
          <p:cNvPr id="3" name="Subtitle 2">
            <a:extLst>
              <a:ext uri="{FF2B5EF4-FFF2-40B4-BE49-F238E27FC236}">
                <a16:creationId xmlns:a16="http://schemas.microsoft.com/office/drawing/2014/main" id="{B666960D-8A56-18D9-DE82-C910DCB8D091}"/>
              </a:ext>
            </a:extLst>
          </p:cNvPr>
          <p:cNvSpPr>
            <a:spLocks noGrp="1"/>
          </p:cNvSpPr>
          <p:nvPr>
            <p:ph type="subTitle" idx="1"/>
          </p:nvPr>
        </p:nvSpPr>
        <p:spPr>
          <a:xfrm>
            <a:off x="1654629" y="1709807"/>
            <a:ext cx="8640584" cy="1008660"/>
          </a:xfrm>
        </p:spPr>
        <p:txBody>
          <a:bodyPr vert="horz" lIns="91440" tIns="45720" rIns="91440" bIns="45720" rtlCol="0" anchor="t">
            <a:noAutofit/>
          </a:bodyPr>
          <a:lstStyle/>
          <a:p>
            <a:r>
              <a:rPr lang="en-US" sz="6000" b="1" dirty="0">
                <a:cs typeface="Calibri"/>
              </a:rPr>
              <a:t>2025</a:t>
            </a:r>
          </a:p>
        </p:txBody>
      </p:sp>
    </p:spTree>
    <p:extLst>
      <p:ext uri="{BB962C8B-B14F-4D97-AF65-F5344CB8AC3E}">
        <p14:creationId xmlns:p14="http://schemas.microsoft.com/office/powerpoint/2010/main" val="1589809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6CFDF-A585-CCAD-00C1-5D86F155EFE3}"/>
              </a:ext>
            </a:extLst>
          </p:cNvPr>
          <p:cNvSpPr>
            <a:spLocks noGrp="1"/>
          </p:cNvSpPr>
          <p:nvPr>
            <p:ph type="title"/>
          </p:nvPr>
        </p:nvSpPr>
        <p:spPr>
          <a:xfrm>
            <a:off x="838200" y="365127"/>
            <a:ext cx="10515600" cy="1325563"/>
          </a:xfrm>
        </p:spPr>
        <p:txBody>
          <a:bodyPr anchor="ctr">
            <a:normAutofit/>
          </a:bodyPr>
          <a:lstStyle/>
          <a:p>
            <a:r>
              <a:rPr lang="en-US" dirty="0"/>
              <a:t>Systems</a:t>
            </a:r>
          </a:p>
        </p:txBody>
      </p:sp>
      <p:graphicFrame>
        <p:nvGraphicFramePr>
          <p:cNvPr id="4" name="Table 3">
            <a:extLst>
              <a:ext uri="{FF2B5EF4-FFF2-40B4-BE49-F238E27FC236}">
                <a16:creationId xmlns:a16="http://schemas.microsoft.com/office/drawing/2014/main" id="{D86B82D1-4029-2740-8A26-855B23B5D628}"/>
              </a:ext>
            </a:extLst>
          </p:cNvPr>
          <p:cNvGraphicFramePr>
            <a:graphicFrameLocks noGrp="1"/>
          </p:cNvGraphicFramePr>
          <p:nvPr>
            <p:extLst>
              <p:ext uri="{D42A27DB-BD31-4B8C-83A1-F6EECF244321}">
                <p14:modId xmlns:p14="http://schemas.microsoft.com/office/powerpoint/2010/main" val="1307604450"/>
              </p:ext>
            </p:extLst>
          </p:nvPr>
        </p:nvGraphicFramePr>
        <p:xfrm>
          <a:off x="597877" y="1522921"/>
          <a:ext cx="11283696" cy="3898180"/>
        </p:xfrm>
        <a:graphic>
          <a:graphicData uri="http://schemas.openxmlformats.org/drawingml/2006/table">
            <a:tbl>
              <a:tblPr firstRow="1" firstCol="1" bandRow="1"/>
              <a:tblGrid>
                <a:gridCol w="7763256">
                  <a:extLst>
                    <a:ext uri="{9D8B030D-6E8A-4147-A177-3AD203B41FA5}">
                      <a16:colId xmlns:a16="http://schemas.microsoft.com/office/drawing/2014/main" val="303983663"/>
                    </a:ext>
                  </a:extLst>
                </a:gridCol>
                <a:gridCol w="704088">
                  <a:extLst>
                    <a:ext uri="{9D8B030D-6E8A-4147-A177-3AD203B41FA5}">
                      <a16:colId xmlns:a16="http://schemas.microsoft.com/office/drawing/2014/main" val="2208909430"/>
                    </a:ext>
                  </a:extLst>
                </a:gridCol>
                <a:gridCol w="704088">
                  <a:extLst>
                    <a:ext uri="{9D8B030D-6E8A-4147-A177-3AD203B41FA5}">
                      <a16:colId xmlns:a16="http://schemas.microsoft.com/office/drawing/2014/main" val="3939255893"/>
                    </a:ext>
                  </a:extLst>
                </a:gridCol>
                <a:gridCol w="704088">
                  <a:extLst>
                    <a:ext uri="{9D8B030D-6E8A-4147-A177-3AD203B41FA5}">
                      <a16:colId xmlns:a16="http://schemas.microsoft.com/office/drawing/2014/main" val="3477975754"/>
                    </a:ext>
                  </a:extLst>
                </a:gridCol>
                <a:gridCol w="704088">
                  <a:extLst>
                    <a:ext uri="{9D8B030D-6E8A-4147-A177-3AD203B41FA5}">
                      <a16:colId xmlns:a16="http://schemas.microsoft.com/office/drawing/2014/main" val="1667056838"/>
                    </a:ext>
                  </a:extLst>
                </a:gridCol>
                <a:gridCol w="704088">
                  <a:extLst>
                    <a:ext uri="{9D8B030D-6E8A-4147-A177-3AD203B41FA5}">
                      <a16:colId xmlns:a16="http://schemas.microsoft.com/office/drawing/2014/main" val="2485873933"/>
                    </a:ext>
                  </a:extLst>
                </a:gridCol>
              </a:tblGrid>
              <a:tr h="0">
                <a:tc>
                  <a:txBody>
                    <a:bodyPr/>
                    <a:lstStyle/>
                    <a:p>
                      <a:pPr marL="0" marR="0" algn="ctr">
                        <a:lnSpc>
                          <a:spcPct val="107000"/>
                        </a:lnSpc>
                        <a:spcBef>
                          <a:spcPts val="0"/>
                        </a:spcBef>
                        <a:spcAft>
                          <a:spcPts val="0"/>
                        </a:spcAft>
                      </a:pPr>
                      <a:r>
                        <a:rPr lang="en-US" sz="1900" kern="100" dirty="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Criterion</a:t>
                      </a:r>
                      <a:endParaRPr lang="en-US" sz="1900" kern="100" dirty="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1900" kern="100" dirty="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AR</a:t>
                      </a:r>
                      <a:endParaRPr lang="en-US" sz="1900" kern="100" dirty="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19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S</a:t>
                      </a:r>
                      <a:endParaRPr lang="en-US" sz="19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19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BW</a:t>
                      </a:r>
                      <a:endParaRPr lang="en-US" sz="19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19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I</a:t>
                      </a:r>
                      <a:endParaRPr lang="en-US" sz="19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19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App</a:t>
                      </a:r>
                      <a:endParaRPr lang="en-US" sz="19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205797803"/>
                  </a:ext>
                </a:extLst>
              </a:tr>
              <a:tr h="320822">
                <a:tc>
                  <a:txBody>
                    <a:bodyPr/>
                    <a:lstStyle/>
                    <a:p>
                      <a:pPr marL="0" marR="0">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Leadership team meets at least monthly</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7797642"/>
                  </a:ext>
                </a:extLst>
              </a:tr>
              <a:tr h="391374">
                <a:tc>
                  <a:txBody>
                    <a:bodyPr/>
                    <a:lstStyle/>
                    <a:p>
                      <a:pPr marL="0" marR="0">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Expectations &amp; rules clarified and posted (matrix) in 5 Locations</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3151896"/>
                  </a:ext>
                </a:extLst>
              </a:tr>
              <a:tr h="927892">
                <a:tc>
                  <a:txBody>
                    <a:bodyPr/>
                    <a:lstStyle/>
                    <a:p>
                      <a:pPr marL="0" marR="0">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Self-Assessment Survey (SAS 4.0)</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80% of staff complete</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**Score ≥ 80% on Schoolwide and Classroom (Tier 1) scales</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4578002"/>
                  </a:ext>
                </a:extLst>
              </a:tr>
              <a:tr h="624357">
                <a:tc>
                  <a:txBody>
                    <a:bodyPr/>
                    <a:lstStyle/>
                    <a:p>
                      <a:pPr marL="0" marR="0">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Tiered Fidelity Inventory (TFI)</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70% on the Tier 1 scale</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1611753"/>
                  </a:ext>
                </a:extLst>
              </a:tr>
              <a:tr h="1335158">
                <a:tc>
                  <a:txBody>
                    <a:bodyPr/>
                    <a:lstStyle/>
                    <a:p>
                      <a:pPr marL="0" marR="0">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System for teaching expectations</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Description</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Social skills </a:t>
                      </a:r>
                      <a:r>
                        <a:rPr lang="en-US" sz="1400" kern="100" dirty="0">
                          <a:effectLst/>
                          <a:latin typeface="Calibri" panose="020F0502020204030204" pitchFamily="34" charset="0"/>
                          <a:ea typeface="Aptos" panose="020B0004020202020204" pitchFamily="34" charset="0"/>
                          <a:cs typeface="Times New Roman" panose="02020603050405020304" pitchFamily="18" charset="0"/>
                        </a:rPr>
                        <a:t>lessons </a:t>
                      </a:r>
                      <a:r>
                        <a:rPr lang="en-US" sz="1500" kern="100" dirty="0">
                          <a:effectLst/>
                          <a:latin typeface="Calibri" panose="020F0502020204030204" pitchFamily="34" charset="0"/>
                          <a:ea typeface="Aptos" panose="020B0004020202020204" pitchFamily="34" charset="0"/>
                          <a:cs typeface="Times New Roman" panose="02020603050405020304" pitchFamily="18" charset="0"/>
                        </a:rPr>
                        <a:t>(***</a:t>
                      </a:r>
                      <a:r>
                        <a:rPr lang="en-US" sz="1500" kern="1200" dirty="0">
                          <a:solidFill>
                            <a:schemeClr val="tx1"/>
                          </a:solidFill>
                          <a:effectLst/>
                          <a:latin typeface="+mn-lt"/>
                          <a:ea typeface="+mn-ea"/>
                          <a:cs typeface="+mn-cs"/>
                        </a:rPr>
                        <a:t>video lessons meet criteria for “Tell, Show, Location, &amp; Rationale)</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Teaching schedule (***initial teaching and reteaching based on data)</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9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0768" marR="407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5302734"/>
                  </a:ext>
                </a:extLst>
              </a:tr>
            </a:tbl>
          </a:graphicData>
        </a:graphic>
      </p:graphicFrame>
      <p:sp>
        <p:nvSpPr>
          <p:cNvPr id="2" name="TextBox 1">
            <a:extLst>
              <a:ext uri="{FF2B5EF4-FFF2-40B4-BE49-F238E27FC236}">
                <a16:creationId xmlns:a16="http://schemas.microsoft.com/office/drawing/2014/main" id="{16B99131-4A3A-3E79-BDAA-6F3378A8309B}"/>
              </a:ext>
            </a:extLst>
          </p:cNvPr>
          <p:cNvSpPr txBox="1"/>
          <p:nvPr/>
        </p:nvSpPr>
        <p:spPr>
          <a:xfrm>
            <a:off x="597877" y="5421101"/>
            <a:ext cx="11594123" cy="923330"/>
          </a:xfrm>
          <a:prstGeom prst="rect">
            <a:avLst/>
          </a:prstGeom>
          <a:noFill/>
        </p:spPr>
        <p:txBody>
          <a:bodyPr wrap="square" rtlCol="0">
            <a:spAutoFit/>
          </a:bodyPr>
          <a:lstStyle/>
          <a:p>
            <a:r>
              <a:rPr lang="en-US" b="1" dirty="0"/>
              <a:t>*Note: Added as a criteria to Tier 1 question of Building Walk &amp; Interview </a:t>
            </a:r>
          </a:p>
          <a:p>
            <a:r>
              <a:rPr lang="en-US" b="1" dirty="0"/>
              <a:t>**Note: SAS Tier 1 criteria has been increased from ≥ 70%, with room for professional judgement in scoring applications</a:t>
            </a:r>
          </a:p>
          <a:p>
            <a:r>
              <a:rPr lang="en-US" b="1" dirty="0"/>
              <a:t>***New Criteria  </a:t>
            </a:r>
          </a:p>
        </p:txBody>
      </p:sp>
    </p:spTree>
    <p:extLst>
      <p:ext uri="{BB962C8B-B14F-4D97-AF65-F5344CB8AC3E}">
        <p14:creationId xmlns:p14="http://schemas.microsoft.com/office/powerpoint/2010/main" val="2851304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6CFDF-A585-CCAD-00C1-5D86F155EFE3}"/>
              </a:ext>
            </a:extLst>
          </p:cNvPr>
          <p:cNvSpPr>
            <a:spLocks noGrp="1"/>
          </p:cNvSpPr>
          <p:nvPr>
            <p:ph type="title"/>
          </p:nvPr>
        </p:nvSpPr>
        <p:spPr>
          <a:xfrm>
            <a:off x="838200" y="365127"/>
            <a:ext cx="10515600" cy="1325563"/>
          </a:xfrm>
        </p:spPr>
        <p:txBody>
          <a:bodyPr anchor="ctr">
            <a:normAutofit/>
          </a:bodyPr>
          <a:lstStyle/>
          <a:p>
            <a:r>
              <a:rPr lang="en-US"/>
              <a:t>Systems</a:t>
            </a:r>
          </a:p>
        </p:txBody>
      </p:sp>
      <p:graphicFrame>
        <p:nvGraphicFramePr>
          <p:cNvPr id="4" name="Table 3">
            <a:extLst>
              <a:ext uri="{FF2B5EF4-FFF2-40B4-BE49-F238E27FC236}">
                <a16:creationId xmlns:a16="http://schemas.microsoft.com/office/drawing/2014/main" id="{D86B82D1-4029-2740-8A26-855B23B5D628}"/>
              </a:ext>
            </a:extLst>
          </p:cNvPr>
          <p:cNvGraphicFramePr>
            <a:graphicFrameLocks noGrp="1"/>
          </p:cNvGraphicFramePr>
          <p:nvPr>
            <p:extLst>
              <p:ext uri="{D42A27DB-BD31-4B8C-83A1-F6EECF244321}">
                <p14:modId xmlns:p14="http://schemas.microsoft.com/office/powerpoint/2010/main" val="3581965328"/>
              </p:ext>
            </p:extLst>
          </p:nvPr>
        </p:nvGraphicFramePr>
        <p:xfrm>
          <a:off x="647156" y="1377502"/>
          <a:ext cx="11283475" cy="4488517"/>
        </p:xfrm>
        <a:graphic>
          <a:graphicData uri="http://schemas.openxmlformats.org/drawingml/2006/table">
            <a:tbl>
              <a:tblPr firstRow="1" firstCol="1" bandRow="1"/>
              <a:tblGrid>
                <a:gridCol w="7763035">
                  <a:extLst>
                    <a:ext uri="{9D8B030D-6E8A-4147-A177-3AD203B41FA5}">
                      <a16:colId xmlns:a16="http://schemas.microsoft.com/office/drawing/2014/main" val="303983663"/>
                    </a:ext>
                  </a:extLst>
                </a:gridCol>
                <a:gridCol w="704088">
                  <a:extLst>
                    <a:ext uri="{9D8B030D-6E8A-4147-A177-3AD203B41FA5}">
                      <a16:colId xmlns:a16="http://schemas.microsoft.com/office/drawing/2014/main" val="2208909430"/>
                    </a:ext>
                  </a:extLst>
                </a:gridCol>
                <a:gridCol w="704088">
                  <a:extLst>
                    <a:ext uri="{9D8B030D-6E8A-4147-A177-3AD203B41FA5}">
                      <a16:colId xmlns:a16="http://schemas.microsoft.com/office/drawing/2014/main" val="3939255893"/>
                    </a:ext>
                  </a:extLst>
                </a:gridCol>
                <a:gridCol w="704088">
                  <a:extLst>
                    <a:ext uri="{9D8B030D-6E8A-4147-A177-3AD203B41FA5}">
                      <a16:colId xmlns:a16="http://schemas.microsoft.com/office/drawing/2014/main" val="3477975754"/>
                    </a:ext>
                  </a:extLst>
                </a:gridCol>
                <a:gridCol w="704088">
                  <a:extLst>
                    <a:ext uri="{9D8B030D-6E8A-4147-A177-3AD203B41FA5}">
                      <a16:colId xmlns:a16="http://schemas.microsoft.com/office/drawing/2014/main" val="1667056838"/>
                    </a:ext>
                  </a:extLst>
                </a:gridCol>
                <a:gridCol w="704088">
                  <a:extLst>
                    <a:ext uri="{9D8B030D-6E8A-4147-A177-3AD203B41FA5}">
                      <a16:colId xmlns:a16="http://schemas.microsoft.com/office/drawing/2014/main" val="2485873933"/>
                    </a:ext>
                  </a:extLst>
                </a:gridCol>
              </a:tblGrid>
              <a:tr h="332292">
                <a:tc>
                  <a:txBody>
                    <a:bodyPr/>
                    <a:lstStyle/>
                    <a:p>
                      <a:pPr marL="0" marR="0" algn="ctr">
                        <a:lnSpc>
                          <a:spcPct val="107000"/>
                        </a:lnSpc>
                        <a:spcBef>
                          <a:spcPts val="0"/>
                        </a:spcBef>
                        <a:spcAft>
                          <a:spcPts val="0"/>
                        </a:spcAft>
                      </a:pPr>
                      <a:r>
                        <a:rPr lang="en-US" sz="2100" kern="100" dirty="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Criterion</a:t>
                      </a:r>
                      <a:endParaRPr lang="en-US" sz="2100" kern="100" dirty="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100" kern="100" dirty="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AR</a:t>
                      </a:r>
                      <a:endParaRPr lang="en-US" sz="2100" kern="100" dirty="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1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S</a:t>
                      </a:r>
                      <a:endParaRPr lang="en-US" sz="21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1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BW</a:t>
                      </a:r>
                      <a:endParaRPr lang="en-US" sz="21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1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I</a:t>
                      </a:r>
                      <a:endParaRPr lang="en-US" sz="21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1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App</a:t>
                      </a:r>
                      <a:endParaRPr lang="en-US" sz="21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205797803"/>
                  </a:ext>
                </a:extLst>
              </a:tr>
              <a:tr h="1022058">
                <a:tc>
                  <a:txBody>
                    <a:bodyPr/>
                    <a:lstStyle/>
                    <a:p>
                      <a:pPr marL="0" marR="0">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System for encouraging expected behavior</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Description</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Documentation</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5423751"/>
                  </a:ext>
                </a:extLst>
              </a:tr>
              <a:tr h="1738990">
                <a:tc>
                  <a:txBody>
                    <a:bodyPr/>
                    <a:lstStyle/>
                    <a:p>
                      <a:pPr marL="0" marR="0">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System for discouraging unexpected behaviors</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*Description of procedures for documenting majors (office managed) behaviors</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Major/minor lists &amp; definitions</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ODR form</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Flow chart/levels chart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endParaRPr lang="en-US" sz="2100" kern="100">
                        <a:effectLst/>
                        <a:latin typeface="Calibri" panose="020F050202020403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100" kern="10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7950960"/>
                  </a:ext>
                </a:extLst>
              </a:tr>
              <a:tr h="427359">
                <a:tc>
                  <a:txBody>
                    <a:bodyPr/>
                    <a:lstStyle/>
                    <a:p>
                      <a:pPr marL="0" marR="0">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*Professional learning and expectations for staff regarding SW-PBS</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100" kern="10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1927553"/>
                  </a:ext>
                </a:extLst>
              </a:tr>
              <a:tr h="332292">
                <a:tc>
                  <a:txBody>
                    <a:bodyPr/>
                    <a:lstStyle/>
                    <a:p>
                      <a:pPr marL="0" marR="0">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Staff communication</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100" kern="10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8491745"/>
                  </a:ext>
                </a:extLst>
              </a:tr>
              <a:tr h="332292">
                <a:tc>
                  <a:txBody>
                    <a:bodyPr/>
                    <a:lstStyle/>
                    <a:p>
                      <a:pPr marL="0" marR="0">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Family communication</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100" kern="10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52" marR="50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015025"/>
                  </a:ext>
                </a:extLst>
              </a:tr>
            </a:tbl>
          </a:graphicData>
        </a:graphic>
      </p:graphicFrame>
      <p:sp>
        <p:nvSpPr>
          <p:cNvPr id="3" name="TextBox 2">
            <a:extLst>
              <a:ext uri="{FF2B5EF4-FFF2-40B4-BE49-F238E27FC236}">
                <a16:creationId xmlns:a16="http://schemas.microsoft.com/office/drawing/2014/main" id="{5A3317D4-E436-0AB3-A5C7-A2D93B1C6199}"/>
              </a:ext>
            </a:extLst>
          </p:cNvPr>
          <p:cNvSpPr txBox="1"/>
          <p:nvPr/>
        </p:nvSpPr>
        <p:spPr>
          <a:xfrm>
            <a:off x="394188" y="5993342"/>
            <a:ext cx="11403623" cy="369332"/>
          </a:xfrm>
          <a:prstGeom prst="rect">
            <a:avLst/>
          </a:prstGeom>
          <a:noFill/>
        </p:spPr>
        <p:txBody>
          <a:bodyPr wrap="square" rtlCol="0">
            <a:spAutoFit/>
          </a:bodyPr>
          <a:lstStyle/>
          <a:p>
            <a:r>
              <a:rPr lang="en-US" b="1" dirty="0"/>
              <a:t>*Note: Added as a criteria to Tier 1 question of Building Walk &amp; Interview</a:t>
            </a:r>
          </a:p>
        </p:txBody>
      </p:sp>
    </p:spTree>
    <p:extLst>
      <p:ext uri="{BB962C8B-B14F-4D97-AF65-F5344CB8AC3E}">
        <p14:creationId xmlns:p14="http://schemas.microsoft.com/office/powerpoint/2010/main" val="3739461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6CFDF-A585-CCAD-00C1-5D86F155EFE3}"/>
              </a:ext>
            </a:extLst>
          </p:cNvPr>
          <p:cNvSpPr>
            <a:spLocks noGrp="1"/>
          </p:cNvSpPr>
          <p:nvPr>
            <p:ph type="title"/>
          </p:nvPr>
        </p:nvSpPr>
        <p:spPr>
          <a:xfrm>
            <a:off x="838200" y="365127"/>
            <a:ext cx="10515600" cy="1325563"/>
          </a:xfrm>
        </p:spPr>
        <p:txBody>
          <a:bodyPr anchor="ctr">
            <a:normAutofit/>
          </a:bodyPr>
          <a:lstStyle/>
          <a:p>
            <a:r>
              <a:rPr lang="en-US"/>
              <a:t>Practices</a:t>
            </a:r>
          </a:p>
        </p:txBody>
      </p:sp>
      <p:graphicFrame>
        <p:nvGraphicFramePr>
          <p:cNvPr id="4" name="Table 3">
            <a:extLst>
              <a:ext uri="{FF2B5EF4-FFF2-40B4-BE49-F238E27FC236}">
                <a16:creationId xmlns:a16="http://schemas.microsoft.com/office/drawing/2014/main" id="{F62BC97A-A293-3D19-E743-077BE33A09FE}"/>
              </a:ext>
            </a:extLst>
          </p:cNvPr>
          <p:cNvGraphicFramePr>
            <a:graphicFrameLocks noGrp="1"/>
          </p:cNvGraphicFramePr>
          <p:nvPr>
            <p:extLst>
              <p:ext uri="{D42A27DB-BD31-4B8C-83A1-F6EECF244321}">
                <p14:modId xmlns:p14="http://schemas.microsoft.com/office/powerpoint/2010/main" val="674418495"/>
              </p:ext>
            </p:extLst>
          </p:nvPr>
        </p:nvGraphicFramePr>
        <p:xfrm>
          <a:off x="648658" y="1690690"/>
          <a:ext cx="11283696" cy="2449195"/>
        </p:xfrm>
        <a:graphic>
          <a:graphicData uri="http://schemas.openxmlformats.org/drawingml/2006/table">
            <a:tbl>
              <a:tblPr firstRow="1" firstCol="1" bandRow="1"/>
              <a:tblGrid>
                <a:gridCol w="7763256">
                  <a:extLst>
                    <a:ext uri="{9D8B030D-6E8A-4147-A177-3AD203B41FA5}">
                      <a16:colId xmlns:a16="http://schemas.microsoft.com/office/drawing/2014/main" val="3743048597"/>
                    </a:ext>
                  </a:extLst>
                </a:gridCol>
                <a:gridCol w="704088">
                  <a:extLst>
                    <a:ext uri="{9D8B030D-6E8A-4147-A177-3AD203B41FA5}">
                      <a16:colId xmlns:a16="http://schemas.microsoft.com/office/drawing/2014/main" val="1504662739"/>
                    </a:ext>
                  </a:extLst>
                </a:gridCol>
                <a:gridCol w="704088">
                  <a:extLst>
                    <a:ext uri="{9D8B030D-6E8A-4147-A177-3AD203B41FA5}">
                      <a16:colId xmlns:a16="http://schemas.microsoft.com/office/drawing/2014/main" val="2035933142"/>
                    </a:ext>
                  </a:extLst>
                </a:gridCol>
                <a:gridCol w="704088">
                  <a:extLst>
                    <a:ext uri="{9D8B030D-6E8A-4147-A177-3AD203B41FA5}">
                      <a16:colId xmlns:a16="http://schemas.microsoft.com/office/drawing/2014/main" val="2244737516"/>
                    </a:ext>
                  </a:extLst>
                </a:gridCol>
                <a:gridCol w="704088">
                  <a:extLst>
                    <a:ext uri="{9D8B030D-6E8A-4147-A177-3AD203B41FA5}">
                      <a16:colId xmlns:a16="http://schemas.microsoft.com/office/drawing/2014/main" val="1694396649"/>
                    </a:ext>
                  </a:extLst>
                </a:gridCol>
                <a:gridCol w="704088">
                  <a:extLst>
                    <a:ext uri="{9D8B030D-6E8A-4147-A177-3AD203B41FA5}">
                      <a16:colId xmlns:a16="http://schemas.microsoft.com/office/drawing/2014/main" val="1008468582"/>
                    </a:ext>
                  </a:extLst>
                </a:gridCol>
              </a:tblGrid>
              <a:tr h="969949">
                <a:tc>
                  <a:txBody>
                    <a:bodyPr/>
                    <a:lstStyle/>
                    <a:p>
                      <a:pPr marL="0" marR="0" algn="ctr">
                        <a:lnSpc>
                          <a:spcPct val="107000"/>
                        </a:lnSpc>
                        <a:spcBef>
                          <a:spcPts val="0"/>
                        </a:spcBef>
                        <a:spcAft>
                          <a:spcPts val="0"/>
                        </a:spcAft>
                      </a:pPr>
                      <a:r>
                        <a:rPr lang="en-US" sz="2400" kern="100" dirty="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Criterion</a:t>
                      </a:r>
                      <a:endParaRPr lang="en-US" sz="2400" kern="100" dirty="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400" kern="100" dirty="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AR</a:t>
                      </a:r>
                      <a:endParaRPr lang="en-US" sz="2400" kern="100" dirty="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400" kern="100" dirty="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S</a:t>
                      </a:r>
                      <a:endParaRPr lang="en-US" sz="2400" kern="100" dirty="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4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BW</a:t>
                      </a:r>
                      <a:endParaRPr lang="en-US" sz="24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4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I</a:t>
                      </a:r>
                      <a:endParaRPr lang="en-US" sz="24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4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App</a:t>
                      </a:r>
                      <a:endParaRPr lang="en-US" sz="24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6631435"/>
                  </a:ext>
                </a:extLst>
              </a:tr>
              <a:tr h="461976">
                <a:tc>
                  <a:txBody>
                    <a:bodyPr/>
                    <a:lstStyle/>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Expectations and rules taught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0795235"/>
                  </a:ext>
                </a:extLst>
              </a:tr>
              <a:tr h="480060">
                <a:tc>
                  <a:txBody>
                    <a:bodyPr/>
                    <a:lstStyle/>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Expected behaviors encouraged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24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586093"/>
                  </a:ext>
                </a:extLst>
              </a:tr>
              <a:tr h="537210">
                <a:tc>
                  <a:txBody>
                    <a:bodyPr/>
                    <a:lstStyle/>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*Process for monitoring the use of the 8 ETLP’s is described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333" marR="63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774045"/>
                  </a:ext>
                </a:extLst>
              </a:tr>
            </a:tbl>
          </a:graphicData>
        </a:graphic>
      </p:graphicFrame>
      <p:sp>
        <p:nvSpPr>
          <p:cNvPr id="2" name="TextBox 1">
            <a:extLst>
              <a:ext uri="{FF2B5EF4-FFF2-40B4-BE49-F238E27FC236}">
                <a16:creationId xmlns:a16="http://schemas.microsoft.com/office/drawing/2014/main" id="{E179CB47-B0AB-9813-3E63-1C3CF307D87E}"/>
              </a:ext>
            </a:extLst>
          </p:cNvPr>
          <p:cNvSpPr txBox="1"/>
          <p:nvPr/>
        </p:nvSpPr>
        <p:spPr>
          <a:xfrm>
            <a:off x="648658" y="5554031"/>
            <a:ext cx="11403623" cy="369332"/>
          </a:xfrm>
          <a:prstGeom prst="rect">
            <a:avLst/>
          </a:prstGeom>
          <a:noFill/>
        </p:spPr>
        <p:txBody>
          <a:bodyPr wrap="square" rtlCol="0">
            <a:spAutoFit/>
          </a:bodyPr>
          <a:lstStyle/>
          <a:p>
            <a:r>
              <a:rPr lang="en-US" b="1" dirty="0"/>
              <a:t>*Note: Added as a criteria to Tier 1 question of Building Walk &amp; Interview</a:t>
            </a:r>
          </a:p>
        </p:txBody>
      </p:sp>
    </p:spTree>
    <p:extLst>
      <p:ext uri="{BB962C8B-B14F-4D97-AF65-F5344CB8AC3E}">
        <p14:creationId xmlns:p14="http://schemas.microsoft.com/office/powerpoint/2010/main" val="3473312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D7490-A91A-28CC-1D78-5642BAA7B177}"/>
              </a:ext>
            </a:extLst>
          </p:cNvPr>
          <p:cNvSpPr>
            <a:spLocks noGrp="1"/>
          </p:cNvSpPr>
          <p:nvPr>
            <p:ph type="title"/>
          </p:nvPr>
        </p:nvSpPr>
        <p:spPr/>
        <p:txBody>
          <a:bodyPr/>
          <a:lstStyle/>
          <a:p>
            <a:r>
              <a:rPr lang="en-US" dirty="0"/>
              <a:t>Tier 1 Interview Questions</a:t>
            </a:r>
          </a:p>
        </p:txBody>
      </p:sp>
      <p:sp>
        <p:nvSpPr>
          <p:cNvPr id="3" name="Content Placeholder 2">
            <a:extLst>
              <a:ext uri="{FF2B5EF4-FFF2-40B4-BE49-F238E27FC236}">
                <a16:creationId xmlns:a16="http://schemas.microsoft.com/office/drawing/2014/main" id="{22CE11AB-E6F0-B31F-D3F6-64D76F1A5826}"/>
              </a:ext>
            </a:extLst>
          </p:cNvPr>
          <p:cNvSpPr>
            <a:spLocks noGrp="1"/>
          </p:cNvSpPr>
          <p:nvPr>
            <p:ph idx="1"/>
          </p:nvPr>
        </p:nvSpPr>
        <p:spPr/>
        <p:txBody>
          <a:bodyPr>
            <a:normAutofit fontScale="77500" lnSpcReduction="20000"/>
          </a:bodyPr>
          <a:lstStyle/>
          <a:p>
            <a:pPr marL="0" indent="0">
              <a:buNone/>
            </a:pPr>
            <a:r>
              <a:rPr lang="en-US" dirty="0"/>
              <a:t>Leadership Team Member:</a:t>
            </a:r>
          </a:p>
          <a:p>
            <a:r>
              <a:rPr lang="en-US" dirty="0"/>
              <a:t>Describe Tier 1 Systems, Practices, and how you use behavioral data in your building.</a:t>
            </a:r>
          </a:p>
          <a:p>
            <a:endParaRPr lang="en-US" dirty="0"/>
          </a:p>
          <a:p>
            <a:pPr marL="0" indent="0">
              <a:buNone/>
            </a:pPr>
            <a:r>
              <a:rPr lang="en-US" dirty="0"/>
              <a:t>Staff</a:t>
            </a:r>
          </a:p>
          <a:p>
            <a:r>
              <a:rPr lang="en-US" dirty="0"/>
              <a:t>What are the expectations?</a:t>
            </a:r>
          </a:p>
          <a:p>
            <a:r>
              <a:rPr lang="en-US" dirty="0"/>
              <a:t>Have you taught the expectations?</a:t>
            </a:r>
          </a:p>
          <a:p>
            <a:r>
              <a:rPr lang="en-US" dirty="0"/>
              <a:t>Have you reinforced the expectations?</a:t>
            </a:r>
          </a:p>
          <a:p>
            <a:pPr marL="0" indent="0">
              <a:buNone/>
            </a:pPr>
            <a:endParaRPr lang="en-US" dirty="0"/>
          </a:p>
          <a:p>
            <a:pPr marL="0" indent="0">
              <a:buNone/>
            </a:pPr>
            <a:r>
              <a:rPr lang="en-US" dirty="0"/>
              <a:t>Students</a:t>
            </a:r>
          </a:p>
          <a:p>
            <a:r>
              <a:rPr lang="en-US" dirty="0"/>
              <a:t>What are the expectations?</a:t>
            </a:r>
          </a:p>
          <a:p>
            <a:r>
              <a:rPr lang="en-US" dirty="0"/>
              <a:t>Have you been reinforced?</a:t>
            </a:r>
          </a:p>
          <a:p>
            <a:r>
              <a:rPr lang="en-US" dirty="0"/>
              <a:t>Why did you receive reinforcement?</a:t>
            </a:r>
          </a:p>
        </p:txBody>
      </p:sp>
    </p:spTree>
    <p:extLst>
      <p:ext uri="{BB962C8B-B14F-4D97-AF65-F5344CB8AC3E}">
        <p14:creationId xmlns:p14="http://schemas.microsoft.com/office/powerpoint/2010/main" val="2177333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D613-0436-568C-9217-4E523EEFCBF6}"/>
              </a:ext>
            </a:extLst>
          </p:cNvPr>
          <p:cNvSpPr>
            <a:spLocks noGrp="1"/>
          </p:cNvSpPr>
          <p:nvPr>
            <p:ph type="title"/>
          </p:nvPr>
        </p:nvSpPr>
        <p:spPr/>
        <p:txBody>
          <a:bodyPr/>
          <a:lstStyle/>
          <a:p>
            <a:r>
              <a:rPr lang="en-US" dirty="0"/>
              <a:t>Tier 1 Artifacts</a:t>
            </a:r>
          </a:p>
        </p:txBody>
      </p:sp>
      <p:sp>
        <p:nvSpPr>
          <p:cNvPr id="3" name="Content Placeholder 2">
            <a:extLst>
              <a:ext uri="{FF2B5EF4-FFF2-40B4-BE49-F238E27FC236}">
                <a16:creationId xmlns:a16="http://schemas.microsoft.com/office/drawing/2014/main" id="{B8FF334C-E5CB-0EDE-0847-EBD6E131DC18}"/>
              </a:ext>
            </a:extLst>
          </p:cNvPr>
          <p:cNvSpPr>
            <a:spLocks noGrp="1"/>
          </p:cNvSpPr>
          <p:nvPr>
            <p:ph idx="1"/>
          </p:nvPr>
        </p:nvSpPr>
        <p:spPr/>
        <p:txBody>
          <a:bodyPr>
            <a:normAutofit fontScale="92500"/>
          </a:bodyPr>
          <a:lstStyle/>
          <a:p>
            <a:r>
              <a:rPr lang="en-US" dirty="0"/>
              <a:t>Score ≥ 80% on the Tier 1 Rubric, with no 0’sImplementation</a:t>
            </a:r>
          </a:p>
          <a:p>
            <a:pPr lvl="1"/>
            <a:r>
              <a:rPr lang="en-US" dirty="0"/>
              <a:t>Implementation Improvement Plan (Action Plan)				</a:t>
            </a:r>
          </a:p>
          <a:p>
            <a:pPr lvl="1"/>
            <a:r>
              <a:rPr lang="en-US" dirty="0"/>
              <a:t>Student/Family Handbook/brochure/website</a:t>
            </a:r>
          </a:p>
          <a:p>
            <a:pPr lvl="1"/>
            <a:r>
              <a:rPr lang="en-US" dirty="0"/>
              <a:t>Staff Handbook</a:t>
            </a:r>
          </a:p>
          <a:p>
            <a:pPr lvl="1"/>
            <a:r>
              <a:rPr lang="en-US" dirty="0"/>
              <a:t>*Solution Plans (at least one per quarter)</a:t>
            </a:r>
          </a:p>
          <a:p>
            <a:pPr lvl="1"/>
            <a:r>
              <a:rPr lang="en-US" dirty="0"/>
              <a:t>School-wide Matrix</a:t>
            </a:r>
          </a:p>
          <a:p>
            <a:pPr lvl="1"/>
            <a:r>
              <a:rPr lang="en-US" dirty="0"/>
              <a:t>Lesson Plans (Expectations and Rules)</a:t>
            </a:r>
          </a:p>
          <a:p>
            <a:pPr lvl="1"/>
            <a:r>
              <a:rPr lang="en-US" dirty="0"/>
              <a:t>Teaching Schedule (Expectations and Rules)</a:t>
            </a:r>
          </a:p>
          <a:p>
            <a:pPr lvl="1"/>
            <a:r>
              <a:rPr lang="en-US" dirty="0"/>
              <a:t>School-wide System to Encourage Expected Behaviors (Acknowledgement System)</a:t>
            </a:r>
          </a:p>
          <a:p>
            <a:pPr lvl="1"/>
            <a:r>
              <a:rPr lang="en-US" dirty="0"/>
              <a:t>School-wide System to Discourage Unexpected Behaviors (Behavior Flow Chart)</a:t>
            </a:r>
          </a:p>
          <a:p>
            <a:pPr marL="0" indent="0">
              <a:buNone/>
            </a:pPr>
            <a:r>
              <a:rPr lang="en-US" sz="2000" b="1" dirty="0"/>
              <a:t>*Note: Big 5 Data and Team Meeting Minutes will no longer be accepted in lieu of Solution Plans</a:t>
            </a:r>
          </a:p>
        </p:txBody>
      </p:sp>
    </p:spTree>
    <p:extLst>
      <p:ext uri="{BB962C8B-B14F-4D97-AF65-F5344CB8AC3E}">
        <p14:creationId xmlns:p14="http://schemas.microsoft.com/office/powerpoint/2010/main" val="2393275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20B9F-727C-CCC9-3624-425CDF308943}"/>
              </a:ext>
            </a:extLst>
          </p:cNvPr>
          <p:cNvSpPr>
            <a:spLocks noGrp="1"/>
          </p:cNvSpPr>
          <p:nvPr>
            <p:ph type="title"/>
          </p:nvPr>
        </p:nvSpPr>
        <p:spPr/>
        <p:txBody>
          <a:bodyPr/>
          <a:lstStyle/>
          <a:p>
            <a:r>
              <a:rPr lang="en-US" dirty="0"/>
              <a:t>Important!</a:t>
            </a:r>
          </a:p>
        </p:txBody>
      </p:sp>
      <p:sp>
        <p:nvSpPr>
          <p:cNvPr id="3" name="Content Placeholder 2">
            <a:extLst>
              <a:ext uri="{FF2B5EF4-FFF2-40B4-BE49-F238E27FC236}">
                <a16:creationId xmlns:a16="http://schemas.microsoft.com/office/drawing/2014/main" id="{9C5B6D2A-6E8D-D4AD-7E11-151C1CE644B5}"/>
              </a:ext>
            </a:extLst>
          </p:cNvPr>
          <p:cNvSpPr>
            <a:spLocks noGrp="1"/>
          </p:cNvSpPr>
          <p:nvPr>
            <p:ph idx="1"/>
          </p:nvPr>
        </p:nvSpPr>
        <p:spPr/>
        <p:txBody>
          <a:bodyPr vert="horz" lIns="91440" tIns="45720" rIns="91440" bIns="45720" rtlCol="0" anchor="t">
            <a:normAutofit/>
          </a:bodyPr>
          <a:lstStyle/>
          <a:p>
            <a:r>
              <a:rPr lang="en-US" dirty="0"/>
              <a:t>Except for the </a:t>
            </a:r>
            <a:r>
              <a:rPr lang="en-US" b="1" i="1" dirty="0"/>
              <a:t>Implementation Improvement Plan</a:t>
            </a:r>
            <a:r>
              <a:rPr lang="en-US" dirty="0"/>
              <a:t>, any artifact that met criteria need not be resubmitted unless one or more of the following conditions exist:</a:t>
            </a:r>
          </a:p>
          <a:p>
            <a:pPr marL="914400" lvl="1" indent="-457200">
              <a:buFont typeface="+mj-lt"/>
              <a:buAutoNum type="arabicPeriod"/>
            </a:pPr>
            <a:r>
              <a:rPr lang="en-US" dirty="0"/>
              <a:t>The artifact changed from one year to the next</a:t>
            </a:r>
          </a:p>
          <a:p>
            <a:pPr marL="914400" lvl="1" indent="-457200">
              <a:buFont typeface="+mj-lt"/>
              <a:buAutoNum type="arabicPeriod"/>
            </a:pPr>
            <a:r>
              <a:rPr lang="en-US" dirty="0"/>
              <a:t>The lead administrator changed</a:t>
            </a:r>
          </a:p>
          <a:p>
            <a:pPr marL="914400" lvl="1" indent="-457200">
              <a:buFont typeface="+mj-lt"/>
              <a:buAutoNum type="arabicPeriod"/>
            </a:pPr>
            <a:r>
              <a:rPr lang="en-US" dirty="0"/>
              <a:t>The PBIS Leadership Team had ≥  50% turnover</a:t>
            </a:r>
          </a:p>
          <a:p>
            <a:pPr marL="914400" lvl="1" indent="-457200">
              <a:buFont typeface="+mj-lt"/>
              <a:buAutoNum type="arabicPeriod"/>
            </a:pPr>
            <a:r>
              <a:rPr lang="en-US" dirty="0"/>
              <a:t>Staff experienced ≥ 25% turnover</a:t>
            </a:r>
          </a:p>
          <a:p>
            <a:pPr marL="457200" lvl="1" indent="0">
              <a:buNone/>
            </a:pPr>
            <a:endParaRPr lang="en-US" dirty="0"/>
          </a:p>
        </p:txBody>
      </p:sp>
    </p:spTree>
    <p:extLst>
      <p:ext uri="{BB962C8B-B14F-4D97-AF65-F5344CB8AC3E}">
        <p14:creationId xmlns:p14="http://schemas.microsoft.com/office/powerpoint/2010/main" val="1944290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AB818-D7FA-B86E-7E6F-9AA57591A7AD}"/>
              </a:ext>
            </a:extLst>
          </p:cNvPr>
          <p:cNvSpPr>
            <a:spLocks noGrp="1"/>
          </p:cNvSpPr>
          <p:nvPr>
            <p:ph type="title"/>
          </p:nvPr>
        </p:nvSpPr>
        <p:spPr/>
        <p:txBody>
          <a:bodyPr/>
          <a:lstStyle/>
          <a:p>
            <a:r>
              <a:rPr lang="en-US" dirty="0"/>
              <a:t>Tier 2 Criteria</a:t>
            </a:r>
          </a:p>
        </p:txBody>
      </p:sp>
      <p:sp>
        <p:nvSpPr>
          <p:cNvPr id="3" name="Content Placeholder 2">
            <a:extLst>
              <a:ext uri="{FF2B5EF4-FFF2-40B4-BE49-F238E27FC236}">
                <a16:creationId xmlns:a16="http://schemas.microsoft.com/office/drawing/2014/main" id="{24995B45-F9E5-905F-314B-1039694842E3}"/>
              </a:ext>
            </a:extLst>
          </p:cNvPr>
          <p:cNvSpPr>
            <a:spLocks noGrp="1"/>
          </p:cNvSpPr>
          <p:nvPr>
            <p:ph idx="1"/>
          </p:nvPr>
        </p:nvSpPr>
        <p:spPr>
          <a:xfrm>
            <a:off x="706607" y="1762132"/>
            <a:ext cx="7223822" cy="5014119"/>
          </a:xfrm>
        </p:spPr>
        <p:txBody>
          <a:bodyPr/>
          <a:lstStyle/>
          <a:p>
            <a:r>
              <a:rPr lang="en-US" dirty="0"/>
              <a:t>Meet all criteria for the Tier 1 Award</a:t>
            </a:r>
          </a:p>
          <a:p>
            <a:r>
              <a:rPr lang="en-US" dirty="0"/>
              <a:t>Meet all Tier 2 Criteria:</a:t>
            </a:r>
          </a:p>
          <a:p>
            <a:pPr lvl="1"/>
            <a:r>
              <a:rPr lang="en-US" dirty="0"/>
              <a:t>Outcomes</a:t>
            </a:r>
          </a:p>
          <a:p>
            <a:pPr lvl="1"/>
            <a:r>
              <a:rPr lang="en-US" dirty="0"/>
              <a:t>Data</a:t>
            </a:r>
          </a:p>
          <a:p>
            <a:pPr lvl="1"/>
            <a:r>
              <a:rPr lang="en-US" dirty="0"/>
              <a:t>Systems</a:t>
            </a:r>
          </a:p>
          <a:p>
            <a:pPr lvl="1"/>
            <a:r>
              <a:rPr lang="en-US" dirty="0"/>
              <a:t>Practices</a:t>
            </a:r>
          </a:p>
        </p:txBody>
      </p:sp>
      <p:sp>
        <p:nvSpPr>
          <p:cNvPr id="4" name="Isosceles Triangle 3">
            <a:extLst>
              <a:ext uri="{FF2B5EF4-FFF2-40B4-BE49-F238E27FC236}">
                <a16:creationId xmlns:a16="http://schemas.microsoft.com/office/drawing/2014/main" id="{C9CD106C-426A-AABC-8C2E-2B1D2753792D}"/>
              </a:ext>
            </a:extLst>
          </p:cNvPr>
          <p:cNvSpPr/>
          <p:nvPr/>
        </p:nvSpPr>
        <p:spPr bwMode="auto">
          <a:xfrm>
            <a:off x="6343895" y="1428798"/>
            <a:ext cx="5596048" cy="4613229"/>
          </a:xfrm>
          <a:prstGeom prst="triangle">
            <a:avLst/>
          </a:prstGeom>
          <a:solidFill>
            <a:schemeClr val="accent6"/>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 name="Isosceles Triangle 4">
            <a:extLst>
              <a:ext uri="{FF2B5EF4-FFF2-40B4-BE49-F238E27FC236}">
                <a16:creationId xmlns:a16="http://schemas.microsoft.com/office/drawing/2014/main" id="{1A9442F5-B07F-BB8A-53F0-3ADCBC53CBDC}"/>
              </a:ext>
            </a:extLst>
          </p:cNvPr>
          <p:cNvSpPr/>
          <p:nvPr/>
        </p:nvSpPr>
        <p:spPr bwMode="auto">
          <a:xfrm>
            <a:off x="8065817" y="2325824"/>
            <a:ext cx="2166212" cy="1943368"/>
          </a:xfrm>
          <a:prstGeom prst="triangle">
            <a:avLst/>
          </a:prstGeom>
          <a:solidFill>
            <a:schemeClr val="accent4"/>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TextBox 5">
            <a:extLst>
              <a:ext uri="{FF2B5EF4-FFF2-40B4-BE49-F238E27FC236}">
                <a16:creationId xmlns:a16="http://schemas.microsoft.com/office/drawing/2014/main" id="{FF49D689-B49D-74C3-6D31-F51A6BFF095A}"/>
              </a:ext>
            </a:extLst>
          </p:cNvPr>
          <p:cNvSpPr txBox="1"/>
          <p:nvPr/>
        </p:nvSpPr>
        <p:spPr>
          <a:xfrm>
            <a:off x="8336594" y="3883703"/>
            <a:ext cx="1624659" cy="400110"/>
          </a:xfrm>
          <a:prstGeom prst="rect">
            <a:avLst/>
          </a:prstGeom>
          <a:noFill/>
        </p:spPr>
        <p:txBody>
          <a:bodyPr wrap="square" rtlCol="0">
            <a:spAutoFit/>
          </a:bodyPr>
          <a:lstStyle/>
          <a:p>
            <a:pPr algn="ctr"/>
            <a:r>
              <a:rPr lang="en-US" sz="2000" b="1" dirty="0">
                <a:solidFill>
                  <a:srgbClr val="000000"/>
                </a:solidFill>
              </a:rPr>
              <a:t>Tier 2 (Some)</a:t>
            </a:r>
          </a:p>
        </p:txBody>
      </p:sp>
      <p:sp>
        <p:nvSpPr>
          <p:cNvPr id="9" name="TextBox 8">
            <a:extLst>
              <a:ext uri="{FF2B5EF4-FFF2-40B4-BE49-F238E27FC236}">
                <a16:creationId xmlns:a16="http://schemas.microsoft.com/office/drawing/2014/main" id="{89EC0844-F2D1-1E68-B1D9-DA9366F8D390}"/>
              </a:ext>
            </a:extLst>
          </p:cNvPr>
          <p:cNvSpPr txBox="1"/>
          <p:nvPr/>
        </p:nvSpPr>
        <p:spPr>
          <a:xfrm>
            <a:off x="8065817" y="4532176"/>
            <a:ext cx="2250823" cy="461665"/>
          </a:xfrm>
          <a:prstGeom prst="rect">
            <a:avLst/>
          </a:prstGeom>
          <a:noFill/>
        </p:spPr>
        <p:txBody>
          <a:bodyPr wrap="square" rtlCol="0">
            <a:spAutoFit/>
          </a:bodyPr>
          <a:lstStyle/>
          <a:p>
            <a:pPr algn="ctr"/>
            <a:r>
              <a:rPr lang="en-US" sz="2400" b="1" dirty="0">
                <a:solidFill>
                  <a:srgbClr val="000000"/>
                </a:solidFill>
              </a:rPr>
              <a:t>Tier 1 (All)</a:t>
            </a:r>
            <a:endParaRPr lang="en-US" sz="2800" b="1" dirty="0">
              <a:solidFill>
                <a:srgbClr val="000000"/>
              </a:solidFill>
            </a:endParaRPr>
          </a:p>
        </p:txBody>
      </p:sp>
    </p:spTree>
    <p:extLst>
      <p:ext uri="{BB962C8B-B14F-4D97-AF65-F5344CB8AC3E}">
        <p14:creationId xmlns:p14="http://schemas.microsoft.com/office/powerpoint/2010/main" val="1602786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5F50-07D8-0922-8CF0-024C7650B6E2}"/>
              </a:ext>
            </a:extLst>
          </p:cNvPr>
          <p:cNvSpPr>
            <a:spLocks noGrp="1"/>
          </p:cNvSpPr>
          <p:nvPr>
            <p:ph type="title"/>
          </p:nvPr>
        </p:nvSpPr>
        <p:spPr/>
        <p:txBody>
          <a:bodyPr/>
          <a:lstStyle/>
          <a:p>
            <a:r>
              <a:rPr lang="en-US" dirty="0"/>
              <a:t>Tier 2 Outcomes</a:t>
            </a:r>
          </a:p>
        </p:txBody>
      </p:sp>
      <p:graphicFrame>
        <p:nvGraphicFramePr>
          <p:cNvPr id="4" name="Table 3">
            <a:extLst>
              <a:ext uri="{FF2B5EF4-FFF2-40B4-BE49-F238E27FC236}">
                <a16:creationId xmlns:a16="http://schemas.microsoft.com/office/drawing/2014/main" id="{0187FEA0-0630-84CA-A664-D70FD964C1F2}"/>
              </a:ext>
            </a:extLst>
          </p:cNvPr>
          <p:cNvGraphicFramePr>
            <a:graphicFrameLocks noGrp="1"/>
          </p:cNvGraphicFramePr>
          <p:nvPr>
            <p:extLst>
              <p:ext uri="{D42A27DB-BD31-4B8C-83A1-F6EECF244321}">
                <p14:modId xmlns:p14="http://schemas.microsoft.com/office/powerpoint/2010/main" val="1946918674"/>
              </p:ext>
            </p:extLst>
          </p:nvPr>
        </p:nvGraphicFramePr>
        <p:xfrm>
          <a:off x="629783" y="1690690"/>
          <a:ext cx="11283696" cy="1932940"/>
        </p:xfrm>
        <a:graphic>
          <a:graphicData uri="http://schemas.openxmlformats.org/drawingml/2006/table">
            <a:tbl>
              <a:tblPr firstRow="1" firstCol="1" bandRow="1"/>
              <a:tblGrid>
                <a:gridCol w="7763256">
                  <a:extLst>
                    <a:ext uri="{9D8B030D-6E8A-4147-A177-3AD203B41FA5}">
                      <a16:colId xmlns:a16="http://schemas.microsoft.com/office/drawing/2014/main" val="3442783509"/>
                    </a:ext>
                  </a:extLst>
                </a:gridCol>
                <a:gridCol w="704088">
                  <a:extLst>
                    <a:ext uri="{9D8B030D-6E8A-4147-A177-3AD203B41FA5}">
                      <a16:colId xmlns:a16="http://schemas.microsoft.com/office/drawing/2014/main" val="1694557042"/>
                    </a:ext>
                  </a:extLst>
                </a:gridCol>
                <a:gridCol w="704088">
                  <a:extLst>
                    <a:ext uri="{9D8B030D-6E8A-4147-A177-3AD203B41FA5}">
                      <a16:colId xmlns:a16="http://schemas.microsoft.com/office/drawing/2014/main" val="1242187021"/>
                    </a:ext>
                  </a:extLst>
                </a:gridCol>
                <a:gridCol w="704088">
                  <a:extLst>
                    <a:ext uri="{9D8B030D-6E8A-4147-A177-3AD203B41FA5}">
                      <a16:colId xmlns:a16="http://schemas.microsoft.com/office/drawing/2014/main" val="1121844090"/>
                    </a:ext>
                  </a:extLst>
                </a:gridCol>
                <a:gridCol w="704088">
                  <a:extLst>
                    <a:ext uri="{9D8B030D-6E8A-4147-A177-3AD203B41FA5}">
                      <a16:colId xmlns:a16="http://schemas.microsoft.com/office/drawing/2014/main" val="2432321838"/>
                    </a:ext>
                  </a:extLst>
                </a:gridCol>
                <a:gridCol w="704088">
                  <a:extLst>
                    <a:ext uri="{9D8B030D-6E8A-4147-A177-3AD203B41FA5}">
                      <a16:colId xmlns:a16="http://schemas.microsoft.com/office/drawing/2014/main" val="2448252707"/>
                    </a:ext>
                  </a:extLst>
                </a:gridCol>
              </a:tblGrid>
              <a:tr h="0">
                <a:tc>
                  <a:txBody>
                    <a:bodyPr/>
                    <a:lstStyle/>
                    <a:p>
                      <a:pPr marL="0" marR="0" algn="ctr">
                        <a:lnSpc>
                          <a:spcPct val="107000"/>
                        </a:lnSpc>
                        <a:spcBef>
                          <a:spcPts val="0"/>
                        </a:spcBef>
                        <a:spcAft>
                          <a:spcPts val="0"/>
                        </a:spcAft>
                      </a:pPr>
                      <a:r>
                        <a:rPr lang="en-US" sz="2000" kern="100" dirty="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Criterion</a:t>
                      </a:r>
                      <a:endParaRPr lang="en-US" sz="20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AR</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S</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BW</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I</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App</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5169385"/>
                  </a:ext>
                </a:extLst>
              </a:tr>
              <a:tr h="0">
                <a:tc>
                  <a:txBody>
                    <a:bodyPr/>
                    <a:lstStyle/>
                    <a:p>
                      <a:pPr marL="0" marR="0">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Submit intervention outcomes for two evidence-based Tier 2 interventions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Number of students that participated</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Number of students that graduated</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Number of students that required additional support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5213991"/>
                  </a:ext>
                </a:extLst>
              </a:tr>
            </a:tbl>
          </a:graphicData>
        </a:graphic>
      </p:graphicFrame>
    </p:spTree>
    <p:extLst>
      <p:ext uri="{BB962C8B-B14F-4D97-AF65-F5344CB8AC3E}">
        <p14:creationId xmlns:p14="http://schemas.microsoft.com/office/powerpoint/2010/main" val="1288119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5F50-07D8-0922-8CF0-024C7650B6E2}"/>
              </a:ext>
            </a:extLst>
          </p:cNvPr>
          <p:cNvSpPr>
            <a:spLocks noGrp="1"/>
          </p:cNvSpPr>
          <p:nvPr>
            <p:ph type="title"/>
          </p:nvPr>
        </p:nvSpPr>
        <p:spPr/>
        <p:txBody>
          <a:bodyPr/>
          <a:lstStyle/>
          <a:p>
            <a:r>
              <a:rPr lang="en-US" dirty="0"/>
              <a:t>Tier 2 Data</a:t>
            </a:r>
          </a:p>
        </p:txBody>
      </p:sp>
      <p:graphicFrame>
        <p:nvGraphicFramePr>
          <p:cNvPr id="6" name="Table 5">
            <a:extLst>
              <a:ext uri="{FF2B5EF4-FFF2-40B4-BE49-F238E27FC236}">
                <a16:creationId xmlns:a16="http://schemas.microsoft.com/office/drawing/2014/main" id="{9DB169AA-9700-8B6E-1AF5-ABA3D1C78163}"/>
              </a:ext>
            </a:extLst>
          </p:cNvPr>
          <p:cNvGraphicFramePr>
            <a:graphicFrameLocks noGrp="1"/>
          </p:cNvGraphicFramePr>
          <p:nvPr>
            <p:extLst>
              <p:ext uri="{D42A27DB-BD31-4B8C-83A1-F6EECF244321}">
                <p14:modId xmlns:p14="http://schemas.microsoft.com/office/powerpoint/2010/main" val="1252040022"/>
              </p:ext>
            </p:extLst>
          </p:nvPr>
        </p:nvGraphicFramePr>
        <p:xfrm>
          <a:off x="648658" y="1690690"/>
          <a:ext cx="11283696" cy="1268730"/>
        </p:xfrm>
        <a:graphic>
          <a:graphicData uri="http://schemas.openxmlformats.org/drawingml/2006/table">
            <a:tbl>
              <a:tblPr firstRow="1" firstCol="1" bandRow="1"/>
              <a:tblGrid>
                <a:gridCol w="7763256">
                  <a:extLst>
                    <a:ext uri="{9D8B030D-6E8A-4147-A177-3AD203B41FA5}">
                      <a16:colId xmlns:a16="http://schemas.microsoft.com/office/drawing/2014/main" val="1902855874"/>
                    </a:ext>
                  </a:extLst>
                </a:gridCol>
                <a:gridCol w="704088">
                  <a:extLst>
                    <a:ext uri="{9D8B030D-6E8A-4147-A177-3AD203B41FA5}">
                      <a16:colId xmlns:a16="http://schemas.microsoft.com/office/drawing/2014/main" val="1421531744"/>
                    </a:ext>
                  </a:extLst>
                </a:gridCol>
                <a:gridCol w="704088">
                  <a:extLst>
                    <a:ext uri="{9D8B030D-6E8A-4147-A177-3AD203B41FA5}">
                      <a16:colId xmlns:a16="http://schemas.microsoft.com/office/drawing/2014/main" val="3883816951"/>
                    </a:ext>
                  </a:extLst>
                </a:gridCol>
                <a:gridCol w="704088">
                  <a:extLst>
                    <a:ext uri="{9D8B030D-6E8A-4147-A177-3AD203B41FA5}">
                      <a16:colId xmlns:a16="http://schemas.microsoft.com/office/drawing/2014/main" val="2918574682"/>
                    </a:ext>
                  </a:extLst>
                </a:gridCol>
                <a:gridCol w="704088">
                  <a:extLst>
                    <a:ext uri="{9D8B030D-6E8A-4147-A177-3AD203B41FA5}">
                      <a16:colId xmlns:a16="http://schemas.microsoft.com/office/drawing/2014/main" val="3066065787"/>
                    </a:ext>
                  </a:extLst>
                </a:gridCol>
                <a:gridCol w="704088">
                  <a:extLst>
                    <a:ext uri="{9D8B030D-6E8A-4147-A177-3AD203B41FA5}">
                      <a16:colId xmlns:a16="http://schemas.microsoft.com/office/drawing/2014/main" val="2437874900"/>
                    </a:ext>
                  </a:extLst>
                </a:gridCol>
              </a:tblGrid>
              <a:tr h="0">
                <a:tc>
                  <a:txBody>
                    <a:bodyPr/>
                    <a:lstStyle/>
                    <a:p>
                      <a:pPr marL="0" marR="0" algn="ctr">
                        <a:lnSpc>
                          <a:spcPct val="107000"/>
                        </a:lnSpc>
                        <a:spcBef>
                          <a:spcPts val="0"/>
                        </a:spcBef>
                        <a:spcAft>
                          <a:spcPts val="0"/>
                        </a:spcAft>
                      </a:pPr>
                      <a:r>
                        <a:rPr lang="en-US" sz="2000" kern="100" dirty="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Criterion</a:t>
                      </a:r>
                      <a:endParaRPr lang="en-US" sz="20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AR</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S</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BW</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I</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App</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44657116"/>
                  </a:ext>
                </a:extLst>
              </a:tr>
              <a:tr h="0">
                <a:tc>
                  <a:txBody>
                    <a:bodyPr/>
                    <a:lstStyle/>
                    <a:p>
                      <a:pPr marL="0" marR="0">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*Criteria measures for eligibility for advanced tiers intervention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7339832"/>
                  </a:ext>
                </a:extLst>
              </a:tr>
              <a:tr h="0">
                <a:tc>
                  <a:txBody>
                    <a:bodyPr/>
                    <a:lstStyle/>
                    <a:p>
                      <a:pPr marL="0" marR="0">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*Description of advanced tier intervention data decision rules (maintain, intensify, or fade an intervention)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7834796"/>
                  </a:ext>
                </a:extLst>
              </a:tr>
            </a:tbl>
          </a:graphicData>
        </a:graphic>
      </p:graphicFrame>
      <p:sp>
        <p:nvSpPr>
          <p:cNvPr id="7" name="TextBox 6">
            <a:extLst>
              <a:ext uri="{FF2B5EF4-FFF2-40B4-BE49-F238E27FC236}">
                <a16:creationId xmlns:a16="http://schemas.microsoft.com/office/drawing/2014/main" id="{D0E07686-E2ED-A388-4C6C-44F115250640}"/>
              </a:ext>
            </a:extLst>
          </p:cNvPr>
          <p:cNvSpPr txBox="1"/>
          <p:nvPr/>
        </p:nvSpPr>
        <p:spPr>
          <a:xfrm>
            <a:off x="648658" y="5554031"/>
            <a:ext cx="11403623" cy="369332"/>
          </a:xfrm>
          <a:prstGeom prst="rect">
            <a:avLst/>
          </a:prstGeom>
          <a:noFill/>
        </p:spPr>
        <p:txBody>
          <a:bodyPr wrap="square" rtlCol="0">
            <a:spAutoFit/>
          </a:bodyPr>
          <a:lstStyle/>
          <a:p>
            <a:r>
              <a:rPr lang="en-US" b="1" dirty="0"/>
              <a:t>*Note: Added as a criteria to Tier 2 question of Building Walk &amp; Interview</a:t>
            </a:r>
          </a:p>
        </p:txBody>
      </p:sp>
    </p:spTree>
    <p:extLst>
      <p:ext uri="{BB962C8B-B14F-4D97-AF65-F5344CB8AC3E}">
        <p14:creationId xmlns:p14="http://schemas.microsoft.com/office/powerpoint/2010/main" val="242334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5F50-07D8-0922-8CF0-024C7650B6E2}"/>
              </a:ext>
            </a:extLst>
          </p:cNvPr>
          <p:cNvSpPr>
            <a:spLocks noGrp="1"/>
          </p:cNvSpPr>
          <p:nvPr>
            <p:ph type="title"/>
          </p:nvPr>
        </p:nvSpPr>
        <p:spPr/>
        <p:txBody>
          <a:bodyPr/>
          <a:lstStyle/>
          <a:p>
            <a:r>
              <a:rPr lang="en-US" dirty="0"/>
              <a:t>Tier 2 Systems</a:t>
            </a:r>
          </a:p>
        </p:txBody>
      </p:sp>
      <p:graphicFrame>
        <p:nvGraphicFramePr>
          <p:cNvPr id="3" name="Table 2">
            <a:extLst>
              <a:ext uri="{FF2B5EF4-FFF2-40B4-BE49-F238E27FC236}">
                <a16:creationId xmlns:a16="http://schemas.microsoft.com/office/drawing/2014/main" id="{9941D1E0-D074-5ECE-8AB6-A863F7278B96}"/>
              </a:ext>
            </a:extLst>
          </p:cNvPr>
          <p:cNvGraphicFramePr>
            <a:graphicFrameLocks noGrp="1"/>
          </p:cNvGraphicFramePr>
          <p:nvPr>
            <p:extLst>
              <p:ext uri="{D42A27DB-BD31-4B8C-83A1-F6EECF244321}">
                <p14:modId xmlns:p14="http://schemas.microsoft.com/office/powerpoint/2010/main" val="2696025643"/>
              </p:ext>
            </p:extLst>
          </p:nvPr>
        </p:nvGraphicFramePr>
        <p:xfrm>
          <a:off x="641995" y="1689740"/>
          <a:ext cx="11283696" cy="3934210"/>
        </p:xfrm>
        <a:graphic>
          <a:graphicData uri="http://schemas.openxmlformats.org/drawingml/2006/table">
            <a:tbl>
              <a:tblPr firstRow="1" firstCol="1" bandRow="1"/>
              <a:tblGrid>
                <a:gridCol w="7763256">
                  <a:extLst>
                    <a:ext uri="{9D8B030D-6E8A-4147-A177-3AD203B41FA5}">
                      <a16:colId xmlns:a16="http://schemas.microsoft.com/office/drawing/2014/main" val="4249822363"/>
                    </a:ext>
                  </a:extLst>
                </a:gridCol>
                <a:gridCol w="704088">
                  <a:extLst>
                    <a:ext uri="{9D8B030D-6E8A-4147-A177-3AD203B41FA5}">
                      <a16:colId xmlns:a16="http://schemas.microsoft.com/office/drawing/2014/main" val="1848184140"/>
                    </a:ext>
                  </a:extLst>
                </a:gridCol>
                <a:gridCol w="704088">
                  <a:extLst>
                    <a:ext uri="{9D8B030D-6E8A-4147-A177-3AD203B41FA5}">
                      <a16:colId xmlns:a16="http://schemas.microsoft.com/office/drawing/2014/main" val="3241349614"/>
                    </a:ext>
                  </a:extLst>
                </a:gridCol>
                <a:gridCol w="704088">
                  <a:extLst>
                    <a:ext uri="{9D8B030D-6E8A-4147-A177-3AD203B41FA5}">
                      <a16:colId xmlns:a16="http://schemas.microsoft.com/office/drawing/2014/main" val="3427637454"/>
                    </a:ext>
                  </a:extLst>
                </a:gridCol>
                <a:gridCol w="704088">
                  <a:extLst>
                    <a:ext uri="{9D8B030D-6E8A-4147-A177-3AD203B41FA5}">
                      <a16:colId xmlns:a16="http://schemas.microsoft.com/office/drawing/2014/main" val="1613843331"/>
                    </a:ext>
                  </a:extLst>
                </a:gridCol>
                <a:gridCol w="704088">
                  <a:extLst>
                    <a:ext uri="{9D8B030D-6E8A-4147-A177-3AD203B41FA5}">
                      <a16:colId xmlns:a16="http://schemas.microsoft.com/office/drawing/2014/main" val="94372202"/>
                    </a:ext>
                  </a:extLst>
                </a:gridCol>
              </a:tblGrid>
              <a:tr h="370590">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Criterion</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AR</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S</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BW</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I</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dirty="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App</a:t>
                      </a:r>
                      <a:endParaRPr lang="en-US" sz="20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9586443"/>
                  </a:ext>
                </a:extLst>
              </a:tr>
              <a:tr h="796825">
                <a:tc>
                  <a:txBody>
                    <a:bodyPr/>
                    <a:lstStyle/>
                    <a:p>
                      <a:pPr marL="0" marR="0">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Description of two or more evidence-based Tier 2 interventions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*Address 2 or more functions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*Review behavior data bi-weekly</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*System to communicate with staff re Tier 2 Interventions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*Strategies used to generalize and maintain behavior</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*Families involved in Tier 2 Intervention selection &amp; Implementation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2346603"/>
                  </a:ext>
                </a:extLst>
              </a:tr>
              <a:tr h="537210">
                <a:tc>
                  <a:txBody>
                    <a:bodyPr/>
                    <a:lstStyle/>
                    <a:p>
                      <a:pPr marL="0" marR="0">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Student Identification for Advanced Tier Support includes </a:t>
                      </a:r>
                      <a:r>
                        <a:rPr lang="en-US" sz="2000" b="1" i="1" kern="100" dirty="0">
                          <a:effectLst/>
                          <a:latin typeface="Calibri" panose="020F0502020204030204" pitchFamily="34" charset="0"/>
                          <a:ea typeface="Aptos" panose="020B0004020202020204" pitchFamily="34" charset="0"/>
                          <a:cs typeface="Times New Roman" panose="02020603050405020304" pitchFamily="18" charset="0"/>
                        </a:rPr>
                        <a:t>at least 2 </a:t>
                      </a:r>
                      <a:r>
                        <a:rPr lang="en-US" sz="2000" kern="100" dirty="0">
                          <a:effectLst/>
                          <a:latin typeface="Calibri" panose="020F0502020204030204" pitchFamily="34" charset="0"/>
                          <a:ea typeface="Aptos" panose="020B0004020202020204" pitchFamily="34" charset="0"/>
                          <a:cs typeface="Times New Roman" panose="02020603050405020304" pitchFamily="18" charset="0"/>
                        </a:rPr>
                        <a:t>of the following:</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*Nomination Form</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*Criteria Measures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*Universal Screener</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p>
                    <a:p>
                      <a:pPr marL="0" marR="0" algn="ctr">
                        <a:lnSpc>
                          <a:spcPct val="107000"/>
                        </a:lnSpc>
                        <a:spcBef>
                          <a:spcPts val="0"/>
                        </a:spcBef>
                        <a:spcAft>
                          <a:spcPts val="0"/>
                        </a:spcAft>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endPar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endParaRPr>
                    </a:p>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5413332"/>
                  </a:ext>
                </a:extLst>
              </a:tr>
            </a:tbl>
          </a:graphicData>
        </a:graphic>
      </p:graphicFrame>
      <p:sp>
        <p:nvSpPr>
          <p:cNvPr id="5" name="TextBox 4">
            <a:extLst>
              <a:ext uri="{FF2B5EF4-FFF2-40B4-BE49-F238E27FC236}">
                <a16:creationId xmlns:a16="http://schemas.microsoft.com/office/drawing/2014/main" id="{FF536249-8AC9-5C5A-890D-3444E2241594}"/>
              </a:ext>
            </a:extLst>
          </p:cNvPr>
          <p:cNvSpPr txBox="1"/>
          <p:nvPr/>
        </p:nvSpPr>
        <p:spPr>
          <a:xfrm>
            <a:off x="641995" y="5948118"/>
            <a:ext cx="11403623" cy="369332"/>
          </a:xfrm>
          <a:prstGeom prst="rect">
            <a:avLst/>
          </a:prstGeom>
          <a:noFill/>
        </p:spPr>
        <p:txBody>
          <a:bodyPr wrap="square" rtlCol="0">
            <a:spAutoFit/>
          </a:bodyPr>
          <a:lstStyle/>
          <a:p>
            <a:r>
              <a:rPr lang="en-US" b="1" dirty="0"/>
              <a:t>*Note: Added as a criteria to Tier 2 question of Building Walk &amp; Interview</a:t>
            </a:r>
          </a:p>
        </p:txBody>
      </p:sp>
    </p:spTree>
    <p:extLst>
      <p:ext uri="{BB962C8B-B14F-4D97-AF65-F5344CB8AC3E}">
        <p14:creationId xmlns:p14="http://schemas.microsoft.com/office/powerpoint/2010/main" val="4163730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20A0C-7A20-E3B7-2E3B-DAD4BD702FCF}"/>
              </a:ext>
            </a:extLst>
          </p:cNvPr>
          <p:cNvSpPr>
            <a:spLocks noGrp="1"/>
          </p:cNvSpPr>
          <p:nvPr>
            <p:ph type="title"/>
          </p:nvPr>
        </p:nvSpPr>
        <p:spPr>
          <a:xfrm>
            <a:off x="838200" y="365127"/>
            <a:ext cx="10515600" cy="1325563"/>
          </a:xfrm>
        </p:spPr>
        <p:txBody>
          <a:bodyPr anchor="ctr">
            <a:normAutofit/>
          </a:bodyPr>
          <a:lstStyle/>
          <a:p>
            <a:r>
              <a:rPr lang="en-US" dirty="0"/>
              <a:t>Purpose</a:t>
            </a:r>
          </a:p>
        </p:txBody>
      </p:sp>
      <p:sp>
        <p:nvSpPr>
          <p:cNvPr id="3" name="Content Placeholder 2">
            <a:extLst>
              <a:ext uri="{FF2B5EF4-FFF2-40B4-BE49-F238E27FC236}">
                <a16:creationId xmlns:a16="http://schemas.microsoft.com/office/drawing/2014/main" id="{228747BC-1708-C5B8-653B-2673F96C15D7}"/>
              </a:ext>
            </a:extLst>
          </p:cNvPr>
          <p:cNvSpPr>
            <a:spLocks noGrp="1"/>
          </p:cNvSpPr>
          <p:nvPr>
            <p:ph sz="half" idx="1"/>
          </p:nvPr>
        </p:nvSpPr>
        <p:spPr>
          <a:xfrm>
            <a:off x="838200" y="1825625"/>
            <a:ext cx="5181600" cy="4351338"/>
          </a:xfrm>
        </p:spPr>
        <p:txBody>
          <a:bodyPr>
            <a:normAutofit/>
          </a:bodyPr>
          <a:lstStyle/>
          <a:p>
            <a:r>
              <a:rPr lang="en-US" dirty="0"/>
              <a:t>Promote SW-PBS systems and practices</a:t>
            </a:r>
          </a:p>
          <a:p>
            <a:r>
              <a:rPr lang="en-US" dirty="0"/>
              <a:t>Reinforce staff efforts</a:t>
            </a:r>
          </a:p>
          <a:p>
            <a:r>
              <a:rPr lang="en-US" dirty="0"/>
              <a:t>Feedback/improvement loop</a:t>
            </a:r>
          </a:p>
          <a:p>
            <a:r>
              <a:rPr lang="en-US" dirty="0"/>
              <a:t>Identify model demonstration sites</a:t>
            </a:r>
          </a:p>
          <a:p>
            <a:endParaRPr lang="en-US" dirty="0"/>
          </a:p>
        </p:txBody>
      </p:sp>
      <p:pic>
        <p:nvPicPr>
          <p:cNvPr id="4" name="Picture 3">
            <a:extLst>
              <a:ext uri="{FF2B5EF4-FFF2-40B4-BE49-F238E27FC236}">
                <a16:creationId xmlns:a16="http://schemas.microsoft.com/office/drawing/2014/main" id="{935A4CCB-B44E-8AE6-AC63-1CD1E2C8F648}"/>
              </a:ext>
            </a:extLst>
          </p:cNvPr>
          <p:cNvPicPr>
            <a:picLocks noChangeAspect="1"/>
          </p:cNvPicPr>
          <p:nvPr/>
        </p:nvPicPr>
        <p:blipFill rotWithShape="1">
          <a:blip r:embed="rId3"/>
          <a:srcRect l="20514" r="-1" b="-1"/>
          <a:stretch/>
        </p:blipFill>
        <p:spPr>
          <a:xfrm>
            <a:off x="6172200" y="1825625"/>
            <a:ext cx="5181600"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8386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5F50-07D8-0922-8CF0-024C7650B6E2}"/>
              </a:ext>
            </a:extLst>
          </p:cNvPr>
          <p:cNvSpPr>
            <a:spLocks noGrp="1"/>
          </p:cNvSpPr>
          <p:nvPr>
            <p:ph type="title"/>
          </p:nvPr>
        </p:nvSpPr>
        <p:spPr/>
        <p:txBody>
          <a:bodyPr/>
          <a:lstStyle/>
          <a:p>
            <a:r>
              <a:rPr lang="en-US" dirty="0"/>
              <a:t>Tier 2 Systems</a:t>
            </a:r>
          </a:p>
        </p:txBody>
      </p:sp>
      <p:graphicFrame>
        <p:nvGraphicFramePr>
          <p:cNvPr id="3" name="Table 2">
            <a:extLst>
              <a:ext uri="{FF2B5EF4-FFF2-40B4-BE49-F238E27FC236}">
                <a16:creationId xmlns:a16="http://schemas.microsoft.com/office/drawing/2014/main" id="{3DF283E9-9464-0179-B1CD-B57B102B5E92}"/>
              </a:ext>
            </a:extLst>
          </p:cNvPr>
          <p:cNvGraphicFramePr>
            <a:graphicFrameLocks noGrp="1"/>
          </p:cNvGraphicFramePr>
          <p:nvPr>
            <p:extLst>
              <p:ext uri="{D42A27DB-BD31-4B8C-83A1-F6EECF244321}">
                <p14:modId xmlns:p14="http://schemas.microsoft.com/office/powerpoint/2010/main" val="2215008447"/>
              </p:ext>
            </p:extLst>
          </p:nvPr>
        </p:nvGraphicFramePr>
        <p:xfrm>
          <a:off x="648658" y="1690690"/>
          <a:ext cx="11283696" cy="2199386"/>
        </p:xfrm>
        <a:graphic>
          <a:graphicData uri="http://schemas.openxmlformats.org/drawingml/2006/table">
            <a:tbl>
              <a:tblPr firstRow="1" firstCol="1" bandRow="1"/>
              <a:tblGrid>
                <a:gridCol w="7763256">
                  <a:extLst>
                    <a:ext uri="{9D8B030D-6E8A-4147-A177-3AD203B41FA5}">
                      <a16:colId xmlns:a16="http://schemas.microsoft.com/office/drawing/2014/main" val="685108686"/>
                    </a:ext>
                  </a:extLst>
                </a:gridCol>
                <a:gridCol w="704088">
                  <a:extLst>
                    <a:ext uri="{9D8B030D-6E8A-4147-A177-3AD203B41FA5}">
                      <a16:colId xmlns:a16="http://schemas.microsoft.com/office/drawing/2014/main" val="2705270530"/>
                    </a:ext>
                  </a:extLst>
                </a:gridCol>
                <a:gridCol w="704088">
                  <a:extLst>
                    <a:ext uri="{9D8B030D-6E8A-4147-A177-3AD203B41FA5}">
                      <a16:colId xmlns:a16="http://schemas.microsoft.com/office/drawing/2014/main" val="772206671"/>
                    </a:ext>
                  </a:extLst>
                </a:gridCol>
                <a:gridCol w="704088">
                  <a:extLst>
                    <a:ext uri="{9D8B030D-6E8A-4147-A177-3AD203B41FA5}">
                      <a16:colId xmlns:a16="http://schemas.microsoft.com/office/drawing/2014/main" val="3746464330"/>
                    </a:ext>
                  </a:extLst>
                </a:gridCol>
                <a:gridCol w="704088">
                  <a:extLst>
                    <a:ext uri="{9D8B030D-6E8A-4147-A177-3AD203B41FA5}">
                      <a16:colId xmlns:a16="http://schemas.microsoft.com/office/drawing/2014/main" val="2530451915"/>
                    </a:ext>
                  </a:extLst>
                </a:gridCol>
                <a:gridCol w="704088">
                  <a:extLst>
                    <a:ext uri="{9D8B030D-6E8A-4147-A177-3AD203B41FA5}">
                      <a16:colId xmlns:a16="http://schemas.microsoft.com/office/drawing/2014/main" val="4078202745"/>
                    </a:ext>
                  </a:extLst>
                </a:gridCol>
              </a:tblGrid>
              <a:tr h="221983">
                <a:tc>
                  <a:txBody>
                    <a:bodyPr/>
                    <a:lstStyle/>
                    <a:p>
                      <a:pPr marL="0" marR="0" algn="ctr">
                        <a:lnSpc>
                          <a:spcPct val="107000"/>
                        </a:lnSpc>
                        <a:spcBef>
                          <a:spcPts val="0"/>
                        </a:spcBef>
                        <a:spcAft>
                          <a:spcPts val="0"/>
                        </a:spcAft>
                      </a:pPr>
                      <a:r>
                        <a:rPr lang="en-US" sz="2000" kern="100" dirty="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Criterion</a:t>
                      </a:r>
                      <a:endParaRPr lang="en-US" sz="20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AR</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S</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BW</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I</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dirty="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App</a:t>
                      </a:r>
                      <a:endParaRPr lang="en-US" sz="20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76824315"/>
                  </a:ext>
                </a:extLst>
              </a:tr>
              <a:tr h="108930">
                <a:tc>
                  <a:txBody>
                    <a:bodyPr/>
                    <a:lstStyle/>
                    <a:p>
                      <a:pPr marL="0" marR="0">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*Advanced tier meeting agenda</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7907923"/>
                  </a:ext>
                </a:extLst>
              </a:tr>
              <a:tr h="108930">
                <a:tc>
                  <a:txBody>
                    <a:bodyPr/>
                    <a:lstStyle/>
                    <a:p>
                      <a:pPr marL="0" marR="0">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*Nomination form</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3039981"/>
                  </a:ext>
                </a:extLst>
              </a:tr>
              <a:tr h="302145">
                <a:tc>
                  <a:txBody>
                    <a:bodyPr/>
                    <a:lstStyle/>
                    <a:p>
                      <a:pPr marL="0" marR="0">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*Criteria measures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2664681"/>
                  </a:ext>
                </a:extLst>
              </a:tr>
              <a:tr h="108930">
                <a:tc>
                  <a:txBody>
                    <a:bodyPr/>
                    <a:lstStyle/>
                    <a:p>
                      <a:pPr marL="0" marR="0">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*DPR</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2900850"/>
                  </a:ext>
                </a:extLst>
              </a:tr>
              <a:tr h="108930">
                <a:tc>
                  <a:txBody>
                    <a:bodyPr/>
                    <a:lstStyle/>
                    <a:p>
                      <a:pPr marL="0" marR="0">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*FACTS Sections 1-6 or acceptable alternative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6697118"/>
                  </a:ext>
                </a:extLst>
              </a:tr>
              <a:tr h="108930">
                <a:tc>
                  <a:txBody>
                    <a:bodyPr/>
                    <a:lstStyle/>
                    <a:p>
                      <a:pPr marL="0" marR="0">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Complete Tier 2 scale of the Tiered Fidelity Inventory (TFI)</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2981835"/>
                  </a:ext>
                </a:extLst>
              </a:tr>
            </a:tbl>
          </a:graphicData>
        </a:graphic>
      </p:graphicFrame>
      <p:sp>
        <p:nvSpPr>
          <p:cNvPr id="5" name="TextBox 4">
            <a:extLst>
              <a:ext uri="{FF2B5EF4-FFF2-40B4-BE49-F238E27FC236}">
                <a16:creationId xmlns:a16="http://schemas.microsoft.com/office/drawing/2014/main" id="{CB9008D3-7FA1-1B85-E809-B84B70C5DFCA}"/>
              </a:ext>
            </a:extLst>
          </p:cNvPr>
          <p:cNvSpPr txBox="1"/>
          <p:nvPr/>
        </p:nvSpPr>
        <p:spPr>
          <a:xfrm>
            <a:off x="648658" y="5554031"/>
            <a:ext cx="11403623" cy="369332"/>
          </a:xfrm>
          <a:prstGeom prst="rect">
            <a:avLst/>
          </a:prstGeom>
          <a:noFill/>
        </p:spPr>
        <p:txBody>
          <a:bodyPr wrap="square" rtlCol="0">
            <a:spAutoFit/>
          </a:bodyPr>
          <a:lstStyle/>
          <a:p>
            <a:r>
              <a:rPr lang="en-US" b="1" dirty="0"/>
              <a:t>*Note: Added as a artifacts to be submitted as requirement for Tier 2 Award</a:t>
            </a:r>
          </a:p>
        </p:txBody>
      </p:sp>
    </p:spTree>
    <p:extLst>
      <p:ext uri="{BB962C8B-B14F-4D97-AF65-F5344CB8AC3E}">
        <p14:creationId xmlns:p14="http://schemas.microsoft.com/office/powerpoint/2010/main" val="2850172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5F50-07D8-0922-8CF0-024C7650B6E2}"/>
              </a:ext>
            </a:extLst>
          </p:cNvPr>
          <p:cNvSpPr>
            <a:spLocks noGrp="1"/>
          </p:cNvSpPr>
          <p:nvPr>
            <p:ph type="title"/>
          </p:nvPr>
        </p:nvSpPr>
        <p:spPr/>
        <p:txBody>
          <a:bodyPr/>
          <a:lstStyle/>
          <a:p>
            <a:r>
              <a:rPr lang="en-US" dirty="0"/>
              <a:t>Tier 2 Practices</a:t>
            </a:r>
          </a:p>
        </p:txBody>
      </p:sp>
      <p:graphicFrame>
        <p:nvGraphicFramePr>
          <p:cNvPr id="3" name="Table 2">
            <a:extLst>
              <a:ext uri="{FF2B5EF4-FFF2-40B4-BE49-F238E27FC236}">
                <a16:creationId xmlns:a16="http://schemas.microsoft.com/office/drawing/2014/main" id="{92329723-2385-C594-3642-3AFE65E8BF0D}"/>
              </a:ext>
            </a:extLst>
          </p:cNvPr>
          <p:cNvGraphicFramePr>
            <a:graphicFrameLocks noGrp="1"/>
          </p:cNvGraphicFramePr>
          <p:nvPr>
            <p:extLst>
              <p:ext uri="{D42A27DB-BD31-4B8C-83A1-F6EECF244321}">
                <p14:modId xmlns:p14="http://schemas.microsoft.com/office/powerpoint/2010/main" val="1190053864"/>
              </p:ext>
            </p:extLst>
          </p:nvPr>
        </p:nvGraphicFramePr>
        <p:xfrm>
          <a:off x="630565" y="1690690"/>
          <a:ext cx="11283696" cy="2259076"/>
        </p:xfrm>
        <a:graphic>
          <a:graphicData uri="http://schemas.openxmlformats.org/drawingml/2006/table">
            <a:tbl>
              <a:tblPr firstRow="1" firstCol="1" bandRow="1"/>
              <a:tblGrid>
                <a:gridCol w="7763256">
                  <a:extLst>
                    <a:ext uri="{9D8B030D-6E8A-4147-A177-3AD203B41FA5}">
                      <a16:colId xmlns:a16="http://schemas.microsoft.com/office/drawing/2014/main" val="48471439"/>
                    </a:ext>
                  </a:extLst>
                </a:gridCol>
                <a:gridCol w="704088">
                  <a:extLst>
                    <a:ext uri="{9D8B030D-6E8A-4147-A177-3AD203B41FA5}">
                      <a16:colId xmlns:a16="http://schemas.microsoft.com/office/drawing/2014/main" val="2282268219"/>
                    </a:ext>
                  </a:extLst>
                </a:gridCol>
                <a:gridCol w="704088">
                  <a:extLst>
                    <a:ext uri="{9D8B030D-6E8A-4147-A177-3AD203B41FA5}">
                      <a16:colId xmlns:a16="http://schemas.microsoft.com/office/drawing/2014/main" val="760916838"/>
                    </a:ext>
                  </a:extLst>
                </a:gridCol>
                <a:gridCol w="704088">
                  <a:extLst>
                    <a:ext uri="{9D8B030D-6E8A-4147-A177-3AD203B41FA5}">
                      <a16:colId xmlns:a16="http://schemas.microsoft.com/office/drawing/2014/main" val="2897262937"/>
                    </a:ext>
                  </a:extLst>
                </a:gridCol>
                <a:gridCol w="704088">
                  <a:extLst>
                    <a:ext uri="{9D8B030D-6E8A-4147-A177-3AD203B41FA5}">
                      <a16:colId xmlns:a16="http://schemas.microsoft.com/office/drawing/2014/main" val="1325657899"/>
                    </a:ext>
                  </a:extLst>
                </a:gridCol>
                <a:gridCol w="704088">
                  <a:extLst>
                    <a:ext uri="{9D8B030D-6E8A-4147-A177-3AD203B41FA5}">
                      <a16:colId xmlns:a16="http://schemas.microsoft.com/office/drawing/2014/main" val="2997568437"/>
                    </a:ext>
                  </a:extLst>
                </a:gridCol>
              </a:tblGrid>
              <a:tr h="221983">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Criterion</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AR</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S</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BW</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I</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kern="10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App</a:t>
                      </a:r>
                      <a:endParaRPr lang="en-US" sz="20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74965181"/>
                  </a:ext>
                </a:extLst>
              </a:tr>
              <a:tr h="787245">
                <a:tc>
                  <a:txBody>
                    <a:bodyPr/>
                    <a:lstStyle/>
                    <a:p>
                      <a:pPr marL="0" marR="0">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Implementing at least two Tier 2 targeted interventions with students.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Check &amp; Connect (C&amp;C)</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Check-in/Check-Out (CICO)</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Social Skills Intervention Groups (SSIG)</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Self-Monitoring (SM)</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Other evidence-based Tier 2 intervention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220" marR="4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8111021"/>
                  </a:ext>
                </a:extLst>
              </a:tr>
            </a:tbl>
          </a:graphicData>
        </a:graphic>
      </p:graphicFrame>
      <p:sp>
        <p:nvSpPr>
          <p:cNvPr id="5" name="TextBox 4">
            <a:extLst>
              <a:ext uri="{FF2B5EF4-FFF2-40B4-BE49-F238E27FC236}">
                <a16:creationId xmlns:a16="http://schemas.microsoft.com/office/drawing/2014/main" id="{771F2A7A-304D-30E9-FCF0-C763AFC1BC56}"/>
              </a:ext>
            </a:extLst>
          </p:cNvPr>
          <p:cNvSpPr txBox="1"/>
          <p:nvPr/>
        </p:nvSpPr>
        <p:spPr>
          <a:xfrm>
            <a:off x="630565" y="5275329"/>
            <a:ext cx="11403623" cy="646331"/>
          </a:xfrm>
          <a:prstGeom prst="rect">
            <a:avLst/>
          </a:prstGeom>
          <a:noFill/>
        </p:spPr>
        <p:txBody>
          <a:bodyPr wrap="square" rtlCol="0">
            <a:spAutoFit/>
          </a:bodyPr>
          <a:lstStyle/>
          <a:p>
            <a:r>
              <a:rPr lang="en-US" b="1" dirty="0"/>
              <a:t>*Note: Still part of the recognition application, but also added as a criteria to Tier 2 question of Building Walk &amp; Interview</a:t>
            </a:r>
          </a:p>
        </p:txBody>
      </p:sp>
    </p:spTree>
    <p:extLst>
      <p:ext uri="{BB962C8B-B14F-4D97-AF65-F5344CB8AC3E}">
        <p14:creationId xmlns:p14="http://schemas.microsoft.com/office/powerpoint/2010/main" val="79812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5FC52-4029-B78E-4620-4A74D6CFFF07}"/>
              </a:ext>
            </a:extLst>
          </p:cNvPr>
          <p:cNvSpPr>
            <a:spLocks noGrp="1"/>
          </p:cNvSpPr>
          <p:nvPr>
            <p:ph type="title"/>
          </p:nvPr>
        </p:nvSpPr>
        <p:spPr/>
        <p:txBody>
          <a:bodyPr/>
          <a:lstStyle/>
          <a:p>
            <a:r>
              <a:rPr lang="en-US" dirty="0"/>
              <a:t>Advanced Tiers Artifacts (Tier 2 Award)</a:t>
            </a:r>
          </a:p>
        </p:txBody>
      </p:sp>
      <p:sp>
        <p:nvSpPr>
          <p:cNvPr id="4" name="Content Placeholder 3">
            <a:extLst>
              <a:ext uri="{FF2B5EF4-FFF2-40B4-BE49-F238E27FC236}">
                <a16:creationId xmlns:a16="http://schemas.microsoft.com/office/drawing/2014/main" id="{A125B991-1F05-1EAF-7FC0-7EBF3BE71723}"/>
              </a:ext>
            </a:extLst>
          </p:cNvPr>
          <p:cNvSpPr>
            <a:spLocks noGrp="1"/>
          </p:cNvSpPr>
          <p:nvPr>
            <p:ph idx="1"/>
          </p:nvPr>
        </p:nvSpPr>
        <p:spPr/>
        <p:txBody>
          <a:bodyPr/>
          <a:lstStyle/>
          <a:p>
            <a:r>
              <a:rPr lang="en-US" sz="2600" dirty="0"/>
              <a:t>Score ≥ 80% on the Advanced Tier Checklist, with no 0’sImplementation</a:t>
            </a:r>
          </a:p>
          <a:p>
            <a:pPr lvl="1"/>
            <a:r>
              <a:rPr lang="en-US" dirty="0"/>
              <a:t>Advanced Tiers Meeting Agenda</a:t>
            </a:r>
          </a:p>
          <a:p>
            <a:pPr lvl="1"/>
            <a:r>
              <a:rPr lang="en-US" dirty="0"/>
              <a:t>Nomination Form</a:t>
            </a:r>
          </a:p>
          <a:p>
            <a:pPr lvl="1"/>
            <a:r>
              <a:rPr lang="en-US" dirty="0"/>
              <a:t>Criteria Measures (This is formerly known as Data Decision Rules)</a:t>
            </a:r>
          </a:p>
          <a:p>
            <a:pPr lvl="1"/>
            <a:r>
              <a:rPr lang="en-US" dirty="0"/>
              <a:t>DPR (Daily Progress Report)</a:t>
            </a:r>
          </a:p>
          <a:p>
            <a:pPr lvl="1"/>
            <a:r>
              <a:rPr lang="en-US" dirty="0"/>
              <a:t>FACTS or acceptable alternative completed for one deidentified student (sections 1-6 for Tier 2, sections 1-9 for Tier 3)</a:t>
            </a:r>
          </a:p>
        </p:txBody>
      </p:sp>
    </p:spTree>
    <p:extLst>
      <p:ext uri="{BB962C8B-B14F-4D97-AF65-F5344CB8AC3E}">
        <p14:creationId xmlns:p14="http://schemas.microsoft.com/office/powerpoint/2010/main" val="639230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20B9F-727C-CCC9-3624-425CDF308943}"/>
              </a:ext>
            </a:extLst>
          </p:cNvPr>
          <p:cNvSpPr>
            <a:spLocks noGrp="1"/>
          </p:cNvSpPr>
          <p:nvPr>
            <p:ph type="title"/>
          </p:nvPr>
        </p:nvSpPr>
        <p:spPr/>
        <p:txBody>
          <a:bodyPr/>
          <a:lstStyle/>
          <a:p>
            <a:r>
              <a:rPr lang="en-US" dirty="0"/>
              <a:t>Important!</a:t>
            </a:r>
          </a:p>
        </p:txBody>
      </p:sp>
      <p:sp>
        <p:nvSpPr>
          <p:cNvPr id="3" name="Content Placeholder 2">
            <a:extLst>
              <a:ext uri="{FF2B5EF4-FFF2-40B4-BE49-F238E27FC236}">
                <a16:creationId xmlns:a16="http://schemas.microsoft.com/office/drawing/2014/main" id="{9C5B6D2A-6E8D-D4AD-7E11-151C1CE644B5}"/>
              </a:ext>
            </a:extLst>
          </p:cNvPr>
          <p:cNvSpPr>
            <a:spLocks noGrp="1"/>
          </p:cNvSpPr>
          <p:nvPr>
            <p:ph idx="1"/>
          </p:nvPr>
        </p:nvSpPr>
        <p:spPr/>
        <p:txBody>
          <a:bodyPr vert="horz" lIns="91440" tIns="45720" rIns="91440" bIns="45720" rtlCol="0" anchor="t">
            <a:normAutofit/>
          </a:bodyPr>
          <a:lstStyle/>
          <a:p>
            <a:r>
              <a:rPr lang="en-US" dirty="0"/>
              <a:t>Except for the </a:t>
            </a:r>
            <a:r>
              <a:rPr lang="en-US" b="1" i="1" dirty="0"/>
              <a:t>FACTS (1-6)</a:t>
            </a:r>
            <a:r>
              <a:rPr lang="en-US" dirty="0"/>
              <a:t> or acceptable alternative, any artifact that meets criteria this year (2024-2025) does not need to be resubmitted in future years unless one or more of the following conditions exist:</a:t>
            </a:r>
          </a:p>
          <a:p>
            <a:pPr marL="914400" lvl="1" indent="-457200">
              <a:buFont typeface="+mj-lt"/>
              <a:buAutoNum type="arabicPeriod"/>
            </a:pPr>
            <a:r>
              <a:rPr lang="en-US" dirty="0"/>
              <a:t>The artifact changed from one year to the next</a:t>
            </a:r>
          </a:p>
          <a:p>
            <a:pPr marL="914400" lvl="1" indent="-457200">
              <a:buFont typeface="+mj-lt"/>
              <a:buAutoNum type="arabicPeriod"/>
            </a:pPr>
            <a:r>
              <a:rPr lang="en-US" dirty="0"/>
              <a:t>The lead administrator changed</a:t>
            </a:r>
          </a:p>
          <a:p>
            <a:pPr marL="914400" lvl="1" indent="-457200">
              <a:buFont typeface="+mj-lt"/>
              <a:buAutoNum type="arabicPeriod"/>
            </a:pPr>
            <a:r>
              <a:rPr lang="en-US" dirty="0"/>
              <a:t>The PBIS Leadership Team had ≥  50% turnover</a:t>
            </a:r>
          </a:p>
          <a:p>
            <a:pPr marL="914400" lvl="1" indent="-457200">
              <a:buFont typeface="+mj-lt"/>
              <a:buAutoNum type="arabicPeriod"/>
            </a:pPr>
            <a:r>
              <a:rPr lang="en-US" dirty="0"/>
              <a:t>Staff experienced ≥ 25% turnover</a:t>
            </a:r>
          </a:p>
          <a:p>
            <a:pPr marL="457200" lvl="1" indent="0">
              <a:buNone/>
            </a:pPr>
            <a:endParaRPr lang="en-US" dirty="0"/>
          </a:p>
        </p:txBody>
      </p:sp>
    </p:spTree>
    <p:extLst>
      <p:ext uri="{BB962C8B-B14F-4D97-AF65-F5344CB8AC3E}">
        <p14:creationId xmlns:p14="http://schemas.microsoft.com/office/powerpoint/2010/main" val="2051872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93D6F-CAE4-44BA-5C0C-1489A5D0801B}"/>
              </a:ext>
            </a:extLst>
          </p:cNvPr>
          <p:cNvSpPr>
            <a:spLocks noGrp="1"/>
          </p:cNvSpPr>
          <p:nvPr>
            <p:ph type="title"/>
          </p:nvPr>
        </p:nvSpPr>
        <p:spPr/>
        <p:txBody>
          <a:bodyPr>
            <a:normAutofit/>
          </a:bodyPr>
          <a:lstStyle/>
          <a:p>
            <a:r>
              <a:rPr lang="en-US" sz="4000" dirty="0"/>
              <a:t>Advanced Tier Interview Questions (Tier 2 Award)</a:t>
            </a:r>
          </a:p>
        </p:txBody>
      </p:sp>
      <p:sp>
        <p:nvSpPr>
          <p:cNvPr id="3" name="Content Placeholder 2">
            <a:extLst>
              <a:ext uri="{FF2B5EF4-FFF2-40B4-BE49-F238E27FC236}">
                <a16:creationId xmlns:a16="http://schemas.microsoft.com/office/drawing/2014/main" id="{EB7DE422-F480-C222-924A-546031A1399E}"/>
              </a:ext>
            </a:extLst>
          </p:cNvPr>
          <p:cNvSpPr>
            <a:spLocks noGrp="1"/>
          </p:cNvSpPr>
          <p:nvPr>
            <p:ph idx="1"/>
          </p:nvPr>
        </p:nvSpPr>
        <p:spPr/>
        <p:txBody>
          <a:bodyPr/>
          <a:lstStyle/>
          <a:p>
            <a:r>
              <a:rPr lang="en-US" dirty="0"/>
              <a:t>Describe the process for identifying a student who may benefit from Advanced Tiers support with a Tier 2, targeted intervention.</a:t>
            </a:r>
          </a:p>
          <a:p>
            <a:r>
              <a:rPr lang="en-US" dirty="0"/>
              <a:t>Which evidence-based Advanced Tiers  interventions are being implemented in your school?</a:t>
            </a:r>
          </a:p>
          <a:p>
            <a:r>
              <a:rPr lang="en-US" dirty="0"/>
              <a:t>Describe the Tier 2 interventions in your school. </a:t>
            </a:r>
          </a:p>
          <a:p>
            <a:r>
              <a:rPr lang="en-US" dirty="0"/>
              <a:t>Is your building implementing Tier 3 interventions?</a:t>
            </a:r>
          </a:p>
          <a:p>
            <a:pPr marL="0" indent="0">
              <a:buNone/>
            </a:pPr>
            <a:endParaRPr lang="en-US" dirty="0"/>
          </a:p>
          <a:p>
            <a:endParaRPr lang="en-US" dirty="0"/>
          </a:p>
        </p:txBody>
      </p:sp>
    </p:spTree>
    <p:extLst>
      <p:ext uri="{BB962C8B-B14F-4D97-AF65-F5344CB8AC3E}">
        <p14:creationId xmlns:p14="http://schemas.microsoft.com/office/powerpoint/2010/main" val="3044439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40B4-4094-4282-7EA7-E36DFDF2D121}"/>
              </a:ext>
            </a:extLst>
          </p:cNvPr>
          <p:cNvSpPr>
            <a:spLocks noGrp="1"/>
          </p:cNvSpPr>
          <p:nvPr>
            <p:ph type="title"/>
          </p:nvPr>
        </p:nvSpPr>
        <p:spPr/>
        <p:txBody>
          <a:bodyPr/>
          <a:lstStyle/>
          <a:p>
            <a:r>
              <a:rPr lang="en-US" dirty="0"/>
              <a:t>Tier 3-Criteria</a:t>
            </a:r>
          </a:p>
        </p:txBody>
      </p:sp>
      <p:sp>
        <p:nvSpPr>
          <p:cNvPr id="3" name="Content Placeholder 2">
            <a:extLst>
              <a:ext uri="{FF2B5EF4-FFF2-40B4-BE49-F238E27FC236}">
                <a16:creationId xmlns:a16="http://schemas.microsoft.com/office/drawing/2014/main" id="{054FA650-1E78-2503-05E7-4FFCF1704255}"/>
              </a:ext>
            </a:extLst>
          </p:cNvPr>
          <p:cNvSpPr>
            <a:spLocks noGrp="1"/>
          </p:cNvSpPr>
          <p:nvPr>
            <p:ph idx="1"/>
          </p:nvPr>
        </p:nvSpPr>
        <p:spPr>
          <a:xfrm>
            <a:off x="838200" y="1825625"/>
            <a:ext cx="5883234" cy="4351338"/>
          </a:xfrm>
        </p:spPr>
        <p:txBody>
          <a:bodyPr/>
          <a:lstStyle/>
          <a:p>
            <a:r>
              <a:rPr lang="en-US" dirty="0"/>
              <a:t>Meet all criteria for the Tier 1 Award</a:t>
            </a:r>
          </a:p>
          <a:p>
            <a:r>
              <a:rPr lang="en-US" dirty="0"/>
              <a:t>Meet all criteria for the Tier 2 Award</a:t>
            </a:r>
          </a:p>
          <a:p>
            <a:r>
              <a:rPr lang="en-US" dirty="0"/>
              <a:t>Meet all criteria for the Tier 3 Award</a:t>
            </a:r>
          </a:p>
          <a:p>
            <a:pPr lvl="1"/>
            <a:r>
              <a:rPr lang="en-US" dirty="0"/>
              <a:t>Outcomes</a:t>
            </a:r>
          </a:p>
          <a:p>
            <a:pPr lvl="1"/>
            <a:r>
              <a:rPr lang="en-US" dirty="0"/>
              <a:t>Data</a:t>
            </a:r>
          </a:p>
          <a:p>
            <a:pPr lvl="1"/>
            <a:r>
              <a:rPr lang="en-US" dirty="0"/>
              <a:t>Systems</a:t>
            </a:r>
          </a:p>
          <a:p>
            <a:pPr lvl="1"/>
            <a:r>
              <a:rPr lang="en-US" dirty="0"/>
              <a:t>Practices</a:t>
            </a:r>
          </a:p>
          <a:p>
            <a:pPr marL="0" indent="0">
              <a:buNone/>
            </a:pPr>
            <a:endParaRPr lang="en-US" dirty="0"/>
          </a:p>
          <a:p>
            <a:endParaRPr lang="en-US" dirty="0"/>
          </a:p>
        </p:txBody>
      </p:sp>
      <p:sp>
        <p:nvSpPr>
          <p:cNvPr id="4" name="Isosceles Triangle 3">
            <a:extLst>
              <a:ext uri="{FF2B5EF4-FFF2-40B4-BE49-F238E27FC236}">
                <a16:creationId xmlns:a16="http://schemas.microsoft.com/office/drawing/2014/main" id="{025FF659-C85C-5D83-0467-A1D200B18BF7}"/>
              </a:ext>
            </a:extLst>
          </p:cNvPr>
          <p:cNvSpPr/>
          <p:nvPr/>
        </p:nvSpPr>
        <p:spPr bwMode="auto">
          <a:xfrm>
            <a:off x="6337467" y="1383642"/>
            <a:ext cx="5596048" cy="4613229"/>
          </a:xfrm>
          <a:prstGeom prst="triangle">
            <a:avLst/>
          </a:prstGeom>
          <a:solidFill>
            <a:schemeClr val="accent6"/>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 name="Isosceles Triangle 4">
            <a:extLst>
              <a:ext uri="{FF2B5EF4-FFF2-40B4-BE49-F238E27FC236}">
                <a16:creationId xmlns:a16="http://schemas.microsoft.com/office/drawing/2014/main" id="{366580FE-A7E8-6970-F64D-3723E7829FDD}"/>
              </a:ext>
            </a:extLst>
          </p:cNvPr>
          <p:cNvSpPr/>
          <p:nvPr/>
        </p:nvSpPr>
        <p:spPr bwMode="auto">
          <a:xfrm>
            <a:off x="8052385" y="1910349"/>
            <a:ext cx="2166212" cy="1943368"/>
          </a:xfrm>
          <a:prstGeom prst="triangle">
            <a:avLst/>
          </a:prstGeom>
          <a:solidFill>
            <a:schemeClr val="accent4"/>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TextBox 5">
            <a:extLst>
              <a:ext uri="{FF2B5EF4-FFF2-40B4-BE49-F238E27FC236}">
                <a16:creationId xmlns:a16="http://schemas.microsoft.com/office/drawing/2014/main" id="{30CE6C25-AE23-1DD7-4CFF-9734D6A6B1FB}"/>
              </a:ext>
            </a:extLst>
          </p:cNvPr>
          <p:cNvSpPr txBox="1"/>
          <p:nvPr/>
        </p:nvSpPr>
        <p:spPr>
          <a:xfrm>
            <a:off x="8323162" y="3468228"/>
            <a:ext cx="1624659" cy="400110"/>
          </a:xfrm>
          <a:prstGeom prst="rect">
            <a:avLst/>
          </a:prstGeom>
          <a:noFill/>
        </p:spPr>
        <p:txBody>
          <a:bodyPr wrap="square" rtlCol="0">
            <a:spAutoFit/>
          </a:bodyPr>
          <a:lstStyle/>
          <a:p>
            <a:pPr algn="ctr"/>
            <a:r>
              <a:rPr lang="en-US" sz="2000" b="1" dirty="0">
                <a:solidFill>
                  <a:srgbClr val="000000"/>
                </a:solidFill>
              </a:rPr>
              <a:t>Tier 2 (Some)</a:t>
            </a:r>
          </a:p>
        </p:txBody>
      </p:sp>
      <p:sp>
        <p:nvSpPr>
          <p:cNvPr id="7" name="Isosceles Triangle 6">
            <a:extLst>
              <a:ext uri="{FF2B5EF4-FFF2-40B4-BE49-F238E27FC236}">
                <a16:creationId xmlns:a16="http://schemas.microsoft.com/office/drawing/2014/main" id="{17603F7E-B291-9D11-1878-2041E5B46147}"/>
              </a:ext>
            </a:extLst>
          </p:cNvPr>
          <p:cNvSpPr/>
          <p:nvPr/>
        </p:nvSpPr>
        <p:spPr bwMode="auto">
          <a:xfrm>
            <a:off x="8593938" y="2382570"/>
            <a:ext cx="1083106" cy="998928"/>
          </a:xfrm>
          <a:prstGeom prst="triangle">
            <a:avLst/>
          </a:prstGeom>
          <a:solidFill>
            <a:srgbClr val="C00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8" name="TextBox 7">
            <a:extLst>
              <a:ext uri="{FF2B5EF4-FFF2-40B4-BE49-F238E27FC236}">
                <a16:creationId xmlns:a16="http://schemas.microsoft.com/office/drawing/2014/main" id="{480A4B12-1E30-1215-2374-94F150988E1B}"/>
              </a:ext>
            </a:extLst>
          </p:cNvPr>
          <p:cNvSpPr txBox="1"/>
          <p:nvPr/>
        </p:nvSpPr>
        <p:spPr>
          <a:xfrm>
            <a:off x="8323162" y="3063225"/>
            <a:ext cx="1624659" cy="307777"/>
          </a:xfrm>
          <a:prstGeom prst="rect">
            <a:avLst/>
          </a:prstGeom>
          <a:noFill/>
        </p:spPr>
        <p:txBody>
          <a:bodyPr wrap="square" rtlCol="0">
            <a:spAutoFit/>
          </a:bodyPr>
          <a:lstStyle/>
          <a:p>
            <a:pPr algn="ctr"/>
            <a:r>
              <a:rPr lang="en-US" sz="1400" b="1" dirty="0">
                <a:solidFill>
                  <a:srgbClr val="FFFFFF"/>
                </a:solidFill>
              </a:rPr>
              <a:t>Tier 3 (Few)</a:t>
            </a:r>
          </a:p>
        </p:txBody>
      </p:sp>
      <p:sp>
        <p:nvSpPr>
          <p:cNvPr id="9" name="TextBox 8">
            <a:extLst>
              <a:ext uri="{FF2B5EF4-FFF2-40B4-BE49-F238E27FC236}">
                <a16:creationId xmlns:a16="http://schemas.microsoft.com/office/drawing/2014/main" id="{29AAB84A-BAA4-F478-3669-989778192870}"/>
              </a:ext>
            </a:extLst>
          </p:cNvPr>
          <p:cNvSpPr txBox="1"/>
          <p:nvPr/>
        </p:nvSpPr>
        <p:spPr>
          <a:xfrm>
            <a:off x="8010079" y="4380424"/>
            <a:ext cx="2250823" cy="461665"/>
          </a:xfrm>
          <a:prstGeom prst="rect">
            <a:avLst/>
          </a:prstGeom>
          <a:noFill/>
        </p:spPr>
        <p:txBody>
          <a:bodyPr wrap="square" rtlCol="0">
            <a:spAutoFit/>
          </a:bodyPr>
          <a:lstStyle/>
          <a:p>
            <a:pPr algn="ctr"/>
            <a:r>
              <a:rPr lang="en-US" sz="2400" b="1" dirty="0">
                <a:solidFill>
                  <a:srgbClr val="000000"/>
                </a:solidFill>
              </a:rPr>
              <a:t>Tier 1 (All)</a:t>
            </a:r>
            <a:endParaRPr lang="en-US" sz="2800" b="1" dirty="0">
              <a:solidFill>
                <a:srgbClr val="000000"/>
              </a:solidFill>
            </a:endParaRPr>
          </a:p>
        </p:txBody>
      </p:sp>
    </p:spTree>
    <p:extLst>
      <p:ext uri="{BB962C8B-B14F-4D97-AF65-F5344CB8AC3E}">
        <p14:creationId xmlns:p14="http://schemas.microsoft.com/office/powerpoint/2010/main" val="241359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E03E-DD2F-471A-1D66-74F58341666B}"/>
              </a:ext>
            </a:extLst>
          </p:cNvPr>
          <p:cNvSpPr>
            <a:spLocks noGrp="1"/>
          </p:cNvSpPr>
          <p:nvPr>
            <p:ph type="title"/>
          </p:nvPr>
        </p:nvSpPr>
        <p:spPr/>
        <p:txBody>
          <a:bodyPr/>
          <a:lstStyle/>
          <a:p>
            <a:r>
              <a:rPr lang="en-US" dirty="0"/>
              <a:t>Tier 3 Outcomes</a:t>
            </a:r>
          </a:p>
        </p:txBody>
      </p:sp>
      <p:graphicFrame>
        <p:nvGraphicFramePr>
          <p:cNvPr id="6" name="Table 5">
            <a:extLst>
              <a:ext uri="{FF2B5EF4-FFF2-40B4-BE49-F238E27FC236}">
                <a16:creationId xmlns:a16="http://schemas.microsoft.com/office/drawing/2014/main" id="{9261BA0F-6C4C-EACF-93A8-461C551AC7C9}"/>
              </a:ext>
            </a:extLst>
          </p:cNvPr>
          <p:cNvGraphicFramePr>
            <a:graphicFrameLocks noGrp="1"/>
          </p:cNvGraphicFramePr>
          <p:nvPr>
            <p:extLst>
              <p:ext uri="{D42A27DB-BD31-4B8C-83A1-F6EECF244321}">
                <p14:modId xmlns:p14="http://schemas.microsoft.com/office/powerpoint/2010/main" val="4099193074"/>
              </p:ext>
            </p:extLst>
          </p:nvPr>
        </p:nvGraphicFramePr>
        <p:xfrm>
          <a:off x="668974" y="1690690"/>
          <a:ext cx="11283696" cy="1929956"/>
        </p:xfrm>
        <a:graphic>
          <a:graphicData uri="http://schemas.openxmlformats.org/drawingml/2006/table">
            <a:tbl>
              <a:tblPr firstRow="1" firstCol="1" bandRow="1"/>
              <a:tblGrid>
                <a:gridCol w="7763256">
                  <a:extLst>
                    <a:ext uri="{9D8B030D-6E8A-4147-A177-3AD203B41FA5}">
                      <a16:colId xmlns:a16="http://schemas.microsoft.com/office/drawing/2014/main" val="3141789947"/>
                    </a:ext>
                  </a:extLst>
                </a:gridCol>
                <a:gridCol w="704088">
                  <a:extLst>
                    <a:ext uri="{9D8B030D-6E8A-4147-A177-3AD203B41FA5}">
                      <a16:colId xmlns:a16="http://schemas.microsoft.com/office/drawing/2014/main" val="2007450082"/>
                    </a:ext>
                  </a:extLst>
                </a:gridCol>
                <a:gridCol w="704088">
                  <a:extLst>
                    <a:ext uri="{9D8B030D-6E8A-4147-A177-3AD203B41FA5}">
                      <a16:colId xmlns:a16="http://schemas.microsoft.com/office/drawing/2014/main" val="3551082890"/>
                    </a:ext>
                  </a:extLst>
                </a:gridCol>
                <a:gridCol w="704088">
                  <a:extLst>
                    <a:ext uri="{9D8B030D-6E8A-4147-A177-3AD203B41FA5}">
                      <a16:colId xmlns:a16="http://schemas.microsoft.com/office/drawing/2014/main" val="770077860"/>
                    </a:ext>
                  </a:extLst>
                </a:gridCol>
                <a:gridCol w="704088">
                  <a:extLst>
                    <a:ext uri="{9D8B030D-6E8A-4147-A177-3AD203B41FA5}">
                      <a16:colId xmlns:a16="http://schemas.microsoft.com/office/drawing/2014/main" val="1109774188"/>
                    </a:ext>
                  </a:extLst>
                </a:gridCol>
                <a:gridCol w="704088">
                  <a:extLst>
                    <a:ext uri="{9D8B030D-6E8A-4147-A177-3AD203B41FA5}">
                      <a16:colId xmlns:a16="http://schemas.microsoft.com/office/drawing/2014/main" val="292524522"/>
                    </a:ext>
                  </a:extLst>
                </a:gridCol>
              </a:tblGrid>
              <a:tr h="0">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Criterion</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AR</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S</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BW</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I</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App</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102084541"/>
                  </a:ext>
                </a:extLst>
              </a:tr>
              <a:tr h="0">
                <a:tc>
                  <a:txBody>
                    <a:bodyPr/>
                    <a:lstStyle/>
                    <a:p>
                      <a:pPr marL="0" marR="0">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Submit intervention outcomes for FBA/BIP</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Number of students that participated</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Number of students that graduated</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Number of students that required additional support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7835505"/>
                  </a:ext>
                </a:extLst>
              </a:tr>
            </a:tbl>
          </a:graphicData>
        </a:graphic>
      </p:graphicFrame>
    </p:spTree>
    <p:extLst>
      <p:ext uri="{BB962C8B-B14F-4D97-AF65-F5344CB8AC3E}">
        <p14:creationId xmlns:p14="http://schemas.microsoft.com/office/powerpoint/2010/main" val="3878466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E03E-DD2F-471A-1D66-74F58341666B}"/>
              </a:ext>
            </a:extLst>
          </p:cNvPr>
          <p:cNvSpPr>
            <a:spLocks noGrp="1"/>
          </p:cNvSpPr>
          <p:nvPr>
            <p:ph type="title"/>
          </p:nvPr>
        </p:nvSpPr>
        <p:spPr/>
        <p:txBody>
          <a:bodyPr/>
          <a:lstStyle/>
          <a:p>
            <a:r>
              <a:rPr lang="en-US" dirty="0"/>
              <a:t>Tier 3 Data</a:t>
            </a:r>
          </a:p>
        </p:txBody>
      </p:sp>
      <p:graphicFrame>
        <p:nvGraphicFramePr>
          <p:cNvPr id="6" name="Table 5">
            <a:extLst>
              <a:ext uri="{FF2B5EF4-FFF2-40B4-BE49-F238E27FC236}">
                <a16:creationId xmlns:a16="http://schemas.microsoft.com/office/drawing/2014/main" id="{9261BA0F-6C4C-EACF-93A8-461C551AC7C9}"/>
              </a:ext>
            </a:extLst>
          </p:cNvPr>
          <p:cNvGraphicFramePr>
            <a:graphicFrameLocks noGrp="1"/>
          </p:cNvGraphicFramePr>
          <p:nvPr>
            <p:extLst>
              <p:ext uri="{D42A27DB-BD31-4B8C-83A1-F6EECF244321}">
                <p14:modId xmlns:p14="http://schemas.microsoft.com/office/powerpoint/2010/main" val="2021999693"/>
              </p:ext>
            </p:extLst>
          </p:nvPr>
        </p:nvGraphicFramePr>
        <p:xfrm>
          <a:off x="632460" y="1690690"/>
          <a:ext cx="11283696" cy="755904"/>
        </p:xfrm>
        <a:graphic>
          <a:graphicData uri="http://schemas.openxmlformats.org/drawingml/2006/table">
            <a:tbl>
              <a:tblPr firstRow="1" firstCol="1" bandRow="1"/>
              <a:tblGrid>
                <a:gridCol w="7763256">
                  <a:extLst>
                    <a:ext uri="{9D8B030D-6E8A-4147-A177-3AD203B41FA5}">
                      <a16:colId xmlns:a16="http://schemas.microsoft.com/office/drawing/2014/main" val="3141789947"/>
                    </a:ext>
                  </a:extLst>
                </a:gridCol>
                <a:gridCol w="704088">
                  <a:extLst>
                    <a:ext uri="{9D8B030D-6E8A-4147-A177-3AD203B41FA5}">
                      <a16:colId xmlns:a16="http://schemas.microsoft.com/office/drawing/2014/main" val="2007450082"/>
                    </a:ext>
                  </a:extLst>
                </a:gridCol>
                <a:gridCol w="704088">
                  <a:extLst>
                    <a:ext uri="{9D8B030D-6E8A-4147-A177-3AD203B41FA5}">
                      <a16:colId xmlns:a16="http://schemas.microsoft.com/office/drawing/2014/main" val="3551082890"/>
                    </a:ext>
                  </a:extLst>
                </a:gridCol>
                <a:gridCol w="704088">
                  <a:extLst>
                    <a:ext uri="{9D8B030D-6E8A-4147-A177-3AD203B41FA5}">
                      <a16:colId xmlns:a16="http://schemas.microsoft.com/office/drawing/2014/main" val="770077860"/>
                    </a:ext>
                  </a:extLst>
                </a:gridCol>
                <a:gridCol w="704088">
                  <a:extLst>
                    <a:ext uri="{9D8B030D-6E8A-4147-A177-3AD203B41FA5}">
                      <a16:colId xmlns:a16="http://schemas.microsoft.com/office/drawing/2014/main" val="1109774188"/>
                    </a:ext>
                  </a:extLst>
                </a:gridCol>
                <a:gridCol w="704088">
                  <a:extLst>
                    <a:ext uri="{9D8B030D-6E8A-4147-A177-3AD203B41FA5}">
                      <a16:colId xmlns:a16="http://schemas.microsoft.com/office/drawing/2014/main" val="292524522"/>
                    </a:ext>
                  </a:extLst>
                </a:gridCol>
              </a:tblGrid>
              <a:tr h="0">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Criterion</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AR</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S</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BW</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I</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App</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102084541"/>
                  </a:ext>
                </a:extLst>
              </a:tr>
              <a:tr h="0">
                <a:tc>
                  <a:txBody>
                    <a:bodyPr/>
                    <a:lstStyle/>
                    <a:p>
                      <a:pPr marL="0" marR="0">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*Behavior observations used to develop BIP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6206806"/>
                  </a:ext>
                </a:extLst>
              </a:tr>
            </a:tbl>
          </a:graphicData>
        </a:graphic>
      </p:graphicFrame>
      <p:sp>
        <p:nvSpPr>
          <p:cNvPr id="4" name="TextBox 3">
            <a:extLst>
              <a:ext uri="{FF2B5EF4-FFF2-40B4-BE49-F238E27FC236}">
                <a16:creationId xmlns:a16="http://schemas.microsoft.com/office/drawing/2014/main" id="{98EB4FF7-0DEA-494F-5E23-43FA5BA60CBD}"/>
              </a:ext>
            </a:extLst>
          </p:cNvPr>
          <p:cNvSpPr txBox="1"/>
          <p:nvPr/>
        </p:nvSpPr>
        <p:spPr>
          <a:xfrm>
            <a:off x="641995" y="5771201"/>
            <a:ext cx="11403623" cy="369332"/>
          </a:xfrm>
          <a:prstGeom prst="rect">
            <a:avLst/>
          </a:prstGeom>
          <a:noFill/>
        </p:spPr>
        <p:txBody>
          <a:bodyPr wrap="square" rtlCol="0">
            <a:spAutoFit/>
          </a:bodyPr>
          <a:lstStyle/>
          <a:p>
            <a:r>
              <a:rPr lang="en-US" b="1" dirty="0"/>
              <a:t>*Note: Added as a criteria to Tier 3 question of Building Walk &amp; Interview</a:t>
            </a:r>
          </a:p>
        </p:txBody>
      </p:sp>
    </p:spTree>
    <p:extLst>
      <p:ext uri="{BB962C8B-B14F-4D97-AF65-F5344CB8AC3E}">
        <p14:creationId xmlns:p14="http://schemas.microsoft.com/office/powerpoint/2010/main" val="2937310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E03E-DD2F-471A-1D66-74F58341666B}"/>
              </a:ext>
            </a:extLst>
          </p:cNvPr>
          <p:cNvSpPr>
            <a:spLocks noGrp="1"/>
          </p:cNvSpPr>
          <p:nvPr>
            <p:ph type="title"/>
          </p:nvPr>
        </p:nvSpPr>
        <p:spPr/>
        <p:txBody>
          <a:bodyPr/>
          <a:lstStyle/>
          <a:p>
            <a:r>
              <a:rPr lang="en-US" dirty="0"/>
              <a:t>Tier 3 Systems</a:t>
            </a:r>
          </a:p>
        </p:txBody>
      </p:sp>
      <p:graphicFrame>
        <p:nvGraphicFramePr>
          <p:cNvPr id="6" name="Table 5">
            <a:extLst>
              <a:ext uri="{FF2B5EF4-FFF2-40B4-BE49-F238E27FC236}">
                <a16:creationId xmlns:a16="http://schemas.microsoft.com/office/drawing/2014/main" id="{9261BA0F-6C4C-EACF-93A8-461C551AC7C9}"/>
              </a:ext>
            </a:extLst>
          </p:cNvPr>
          <p:cNvGraphicFramePr>
            <a:graphicFrameLocks noGrp="1"/>
          </p:cNvGraphicFramePr>
          <p:nvPr>
            <p:extLst>
              <p:ext uri="{D42A27DB-BD31-4B8C-83A1-F6EECF244321}">
                <p14:modId xmlns:p14="http://schemas.microsoft.com/office/powerpoint/2010/main" val="1581999836"/>
              </p:ext>
            </p:extLst>
          </p:nvPr>
        </p:nvGraphicFramePr>
        <p:xfrm>
          <a:off x="637382" y="1690690"/>
          <a:ext cx="11283696" cy="1266836"/>
        </p:xfrm>
        <a:graphic>
          <a:graphicData uri="http://schemas.openxmlformats.org/drawingml/2006/table">
            <a:tbl>
              <a:tblPr firstRow="1" firstCol="1" bandRow="1"/>
              <a:tblGrid>
                <a:gridCol w="7763256">
                  <a:extLst>
                    <a:ext uri="{9D8B030D-6E8A-4147-A177-3AD203B41FA5}">
                      <a16:colId xmlns:a16="http://schemas.microsoft.com/office/drawing/2014/main" val="3141789947"/>
                    </a:ext>
                  </a:extLst>
                </a:gridCol>
                <a:gridCol w="704088">
                  <a:extLst>
                    <a:ext uri="{9D8B030D-6E8A-4147-A177-3AD203B41FA5}">
                      <a16:colId xmlns:a16="http://schemas.microsoft.com/office/drawing/2014/main" val="2007450082"/>
                    </a:ext>
                  </a:extLst>
                </a:gridCol>
                <a:gridCol w="704088">
                  <a:extLst>
                    <a:ext uri="{9D8B030D-6E8A-4147-A177-3AD203B41FA5}">
                      <a16:colId xmlns:a16="http://schemas.microsoft.com/office/drawing/2014/main" val="3551082890"/>
                    </a:ext>
                  </a:extLst>
                </a:gridCol>
                <a:gridCol w="704088">
                  <a:extLst>
                    <a:ext uri="{9D8B030D-6E8A-4147-A177-3AD203B41FA5}">
                      <a16:colId xmlns:a16="http://schemas.microsoft.com/office/drawing/2014/main" val="770077860"/>
                    </a:ext>
                  </a:extLst>
                </a:gridCol>
                <a:gridCol w="704088">
                  <a:extLst>
                    <a:ext uri="{9D8B030D-6E8A-4147-A177-3AD203B41FA5}">
                      <a16:colId xmlns:a16="http://schemas.microsoft.com/office/drawing/2014/main" val="1109774188"/>
                    </a:ext>
                  </a:extLst>
                </a:gridCol>
                <a:gridCol w="704088">
                  <a:extLst>
                    <a:ext uri="{9D8B030D-6E8A-4147-A177-3AD203B41FA5}">
                      <a16:colId xmlns:a16="http://schemas.microsoft.com/office/drawing/2014/main" val="292524522"/>
                    </a:ext>
                  </a:extLst>
                </a:gridCol>
              </a:tblGrid>
              <a:tr h="444442">
                <a:tc>
                  <a:txBody>
                    <a:bodyPr/>
                    <a:lstStyle/>
                    <a:p>
                      <a:pPr marL="0" marR="0" algn="ctr">
                        <a:lnSpc>
                          <a:spcPct val="107000"/>
                        </a:lnSpc>
                        <a:spcBef>
                          <a:spcPts val="0"/>
                        </a:spcBef>
                        <a:spcAft>
                          <a:spcPts val="0"/>
                        </a:spcAft>
                      </a:pPr>
                      <a:r>
                        <a:rPr lang="en-US" sz="2400" kern="100" dirty="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Criterion</a:t>
                      </a:r>
                      <a:endParaRPr lang="en-US" sz="2400" kern="100" dirty="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AR</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S</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BW</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I</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App</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102084541"/>
                  </a:ext>
                </a:extLst>
              </a:tr>
              <a:tr h="218339">
                <a:tc>
                  <a:txBody>
                    <a:bodyPr/>
                    <a:lstStyle/>
                    <a:p>
                      <a:pPr marL="0" marR="0">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*FACTS Sections 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053507"/>
                  </a:ext>
                </a:extLst>
              </a:tr>
              <a:tr h="444442">
                <a:tc>
                  <a:txBody>
                    <a:bodyPr/>
                    <a:lstStyle/>
                    <a:p>
                      <a:pPr marL="0" marR="0">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Complete Tier 3 Scale of the Tiered Fidelity Inventory (TFI)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0813143"/>
                  </a:ext>
                </a:extLst>
              </a:tr>
            </a:tbl>
          </a:graphicData>
        </a:graphic>
      </p:graphicFrame>
      <p:sp>
        <p:nvSpPr>
          <p:cNvPr id="3" name="TextBox 2">
            <a:extLst>
              <a:ext uri="{FF2B5EF4-FFF2-40B4-BE49-F238E27FC236}">
                <a16:creationId xmlns:a16="http://schemas.microsoft.com/office/drawing/2014/main" id="{73A566A7-262D-F65D-F3FE-A8E9B2E19FFF}"/>
              </a:ext>
            </a:extLst>
          </p:cNvPr>
          <p:cNvSpPr txBox="1"/>
          <p:nvPr/>
        </p:nvSpPr>
        <p:spPr>
          <a:xfrm>
            <a:off x="648658" y="5554031"/>
            <a:ext cx="11403623" cy="369332"/>
          </a:xfrm>
          <a:prstGeom prst="rect">
            <a:avLst/>
          </a:prstGeom>
          <a:noFill/>
        </p:spPr>
        <p:txBody>
          <a:bodyPr wrap="square" rtlCol="0">
            <a:spAutoFit/>
          </a:bodyPr>
          <a:lstStyle/>
          <a:p>
            <a:r>
              <a:rPr lang="en-US" b="1" dirty="0"/>
              <a:t>*Note: Added as a artifacts to be submitted as requirement for Tier 3 Award</a:t>
            </a:r>
          </a:p>
        </p:txBody>
      </p:sp>
    </p:spTree>
    <p:extLst>
      <p:ext uri="{BB962C8B-B14F-4D97-AF65-F5344CB8AC3E}">
        <p14:creationId xmlns:p14="http://schemas.microsoft.com/office/powerpoint/2010/main" val="3295558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E03E-DD2F-471A-1D66-74F58341666B}"/>
              </a:ext>
            </a:extLst>
          </p:cNvPr>
          <p:cNvSpPr>
            <a:spLocks noGrp="1"/>
          </p:cNvSpPr>
          <p:nvPr>
            <p:ph type="title"/>
          </p:nvPr>
        </p:nvSpPr>
        <p:spPr/>
        <p:txBody>
          <a:bodyPr/>
          <a:lstStyle/>
          <a:p>
            <a:r>
              <a:rPr lang="en-US" dirty="0"/>
              <a:t>Tier 3 Practices</a:t>
            </a:r>
          </a:p>
        </p:txBody>
      </p:sp>
      <p:graphicFrame>
        <p:nvGraphicFramePr>
          <p:cNvPr id="6" name="Table 5">
            <a:extLst>
              <a:ext uri="{FF2B5EF4-FFF2-40B4-BE49-F238E27FC236}">
                <a16:creationId xmlns:a16="http://schemas.microsoft.com/office/drawing/2014/main" id="{9261BA0F-6C4C-EACF-93A8-461C551AC7C9}"/>
              </a:ext>
            </a:extLst>
          </p:cNvPr>
          <p:cNvGraphicFramePr>
            <a:graphicFrameLocks noGrp="1"/>
          </p:cNvGraphicFramePr>
          <p:nvPr>
            <p:extLst>
              <p:ext uri="{D42A27DB-BD31-4B8C-83A1-F6EECF244321}">
                <p14:modId xmlns:p14="http://schemas.microsoft.com/office/powerpoint/2010/main" val="280927233"/>
              </p:ext>
            </p:extLst>
          </p:nvPr>
        </p:nvGraphicFramePr>
        <p:xfrm>
          <a:off x="623254" y="1690690"/>
          <a:ext cx="11283696" cy="755904"/>
        </p:xfrm>
        <a:graphic>
          <a:graphicData uri="http://schemas.openxmlformats.org/drawingml/2006/table">
            <a:tbl>
              <a:tblPr firstRow="1" firstCol="1" bandRow="1"/>
              <a:tblGrid>
                <a:gridCol w="7763256">
                  <a:extLst>
                    <a:ext uri="{9D8B030D-6E8A-4147-A177-3AD203B41FA5}">
                      <a16:colId xmlns:a16="http://schemas.microsoft.com/office/drawing/2014/main" val="3141789947"/>
                    </a:ext>
                  </a:extLst>
                </a:gridCol>
                <a:gridCol w="704088">
                  <a:extLst>
                    <a:ext uri="{9D8B030D-6E8A-4147-A177-3AD203B41FA5}">
                      <a16:colId xmlns:a16="http://schemas.microsoft.com/office/drawing/2014/main" val="2007450082"/>
                    </a:ext>
                  </a:extLst>
                </a:gridCol>
                <a:gridCol w="704088">
                  <a:extLst>
                    <a:ext uri="{9D8B030D-6E8A-4147-A177-3AD203B41FA5}">
                      <a16:colId xmlns:a16="http://schemas.microsoft.com/office/drawing/2014/main" val="3551082890"/>
                    </a:ext>
                  </a:extLst>
                </a:gridCol>
                <a:gridCol w="704088">
                  <a:extLst>
                    <a:ext uri="{9D8B030D-6E8A-4147-A177-3AD203B41FA5}">
                      <a16:colId xmlns:a16="http://schemas.microsoft.com/office/drawing/2014/main" val="770077860"/>
                    </a:ext>
                  </a:extLst>
                </a:gridCol>
                <a:gridCol w="704088">
                  <a:extLst>
                    <a:ext uri="{9D8B030D-6E8A-4147-A177-3AD203B41FA5}">
                      <a16:colId xmlns:a16="http://schemas.microsoft.com/office/drawing/2014/main" val="1109774188"/>
                    </a:ext>
                  </a:extLst>
                </a:gridCol>
                <a:gridCol w="704088">
                  <a:extLst>
                    <a:ext uri="{9D8B030D-6E8A-4147-A177-3AD203B41FA5}">
                      <a16:colId xmlns:a16="http://schemas.microsoft.com/office/drawing/2014/main" val="292524522"/>
                    </a:ext>
                  </a:extLst>
                </a:gridCol>
              </a:tblGrid>
              <a:tr h="0">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Criterion</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AR</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S</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BW</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I</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2400" kern="100">
                          <a:solidFill>
                            <a:srgbClr val="FFFFFF"/>
                          </a:solidFill>
                          <a:effectLst/>
                          <a:highlight>
                            <a:srgbClr val="FF0000"/>
                          </a:highlight>
                          <a:latin typeface="Aptos" panose="020B0004020202020204" pitchFamily="34" charset="0"/>
                          <a:ea typeface="Aptos" panose="020B0004020202020204" pitchFamily="34" charset="0"/>
                          <a:cs typeface="Times New Roman" panose="02020603050405020304" pitchFamily="18" charset="0"/>
                        </a:rPr>
                        <a:t>App</a:t>
                      </a:r>
                      <a:endParaRPr lang="en-US" sz="2400" kern="10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102084541"/>
                  </a:ext>
                </a:extLst>
              </a:tr>
              <a:tr h="0">
                <a:tc>
                  <a:txBody>
                    <a:bodyPr/>
                    <a:lstStyle/>
                    <a:p>
                      <a:pPr marL="0" marR="0">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BIP (deidentified) or Alternative BIP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503958"/>
                  </a:ext>
                </a:extLst>
              </a:tr>
            </a:tbl>
          </a:graphicData>
        </a:graphic>
      </p:graphicFrame>
    </p:spTree>
    <p:extLst>
      <p:ext uri="{BB962C8B-B14F-4D97-AF65-F5344CB8AC3E}">
        <p14:creationId xmlns:p14="http://schemas.microsoft.com/office/powerpoint/2010/main" val="474647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C5D6-CF11-AAA5-30B3-E06E7A29EB5E}"/>
              </a:ext>
            </a:extLst>
          </p:cNvPr>
          <p:cNvSpPr>
            <a:spLocks noGrp="1"/>
          </p:cNvSpPr>
          <p:nvPr>
            <p:ph type="title"/>
          </p:nvPr>
        </p:nvSpPr>
        <p:spPr>
          <a:xfrm>
            <a:off x="838200" y="365127"/>
            <a:ext cx="10515600" cy="1325563"/>
          </a:xfrm>
        </p:spPr>
        <p:txBody>
          <a:bodyPr anchor="ctr">
            <a:normAutofit/>
          </a:bodyPr>
          <a:lstStyle/>
          <a:p>
            <a:r>
              <a:rPr lang="en-US" dirty="0"/>
              <a:t>                 Recognition Awards</a:t>
            </a:r>
          </a:p>
        </p:txBody>
      </p:sp>
      <p:sp>
        <p:nvSpPr>
          <p:cNvPr id="3" name="Content Placeholder 2">
            <a:extLst>
              <a:ext uri="{FF2B5EF4-FFF2-40B4-BE49-F238E27FC236}">
                <a16:creationId xmlns:a16="http://schemas.microsoft.com/office/drawing/2014/main" id="{196592DA-488E-F0E3-01BB-04F41A72E0CF}"/>
              </a:ext>
            </a:extLst>
          </p:cNvPr>
          <p:cNvSpPr>
            <a:spLocks noGrp="1"/>
          </p:cNvSpPr>
          <p:nvPr>
            <p:ph sz="half" idx="2"/>
          </p:nvPr>
        </p:nvSpPr>
        <p:spPr>
          <a:xfrm>
            <a:off x="6742777" y="1754520"/>
            <a:ext cx="5181600" cy="4351338"/>
          </a:xfrm>
        </p:spPr>
        <p:txBody>
          <a:bodyPr>
            <a:normAutofit fontScale="92500" lnSpcReduction="10000"/>
          </a:bodyPr>
          <a:lstStyle/>
          <a:p>
            <a:r>
              <a:rPr lang="en-US" sz="2400" b="1" dirty="0"/>
              <a:t>Tier 1 Award of Excellence</a:t>
            </a:r>
            <a:r>
              <a:rPr lang="en-US" sz="2400" dirty="0"/>
              <a:t>: Exemplary implementation of Tier 1</a:t>
            </a:r>
          </a:p>
          <a:p>
            <a:pPr marL="0" indent="0">
              <a:buNone/>
            </a:pPr>
            <a:endParaRPr lang="en-US" sz="2400" dirty="0"/>
          </a:p>
          <a:p>
            <a:r>
              <a:rPr lang="en-US" sz="2400" b="1" dirty="0"/>
              <a:t>Tier 2 Award of Excellence</a:t>
            </a:r>
            <a:r>
              <a:rPr lang="en-US" sz="2400" dirty="0"/>
              <a:t>: Exemplary implementation of Tiers 1 and 2</a:t>
            </a:r>
          </a:p>
          <a:p>
            <a:pPr marL="0" indent="0">
              <a:buNone/>
            </a:pPr>
            <a:endParaRPr lang="en-US" sz="2400" dirty="0"/>
          </a:p>
          <a:p>
            <a:r>
              <a:rPr lang="en-US" sz="2400" b="1" dirty="0"/>
              <a:t>Tier 3 Award of Excellence</a:t>
            </a:r>
            <a:r>
              <a:rPr lang="en-US" sz="2400" dirty="0"/>
              <a:t>: Exemplary implementation of Tiers 1, 2, and 3</a:t>
            </a:r>
          </a:p>
          <a:p>
            <a:endParaRPr lang="en-US" sz="2400" dirty="0"/>
          </a:p>
          <a:p>
            <a:r>
              <a:rPr lang="en-US" sz="2400" b="1" dirty="0"/>
              <a:t>10-Year Recognition</a:t>
            </a:r>
          </a:p>
          <a:p>
            <a:endParaRPr lang="en-US" sz="2400" b="1" dirty="0"/>
          </a:p>
          <a:p>
            <a:r>
              <a:rPr lang="en-US" sz="2400" b="1" dirty="0"/>
              <a:t>15-Year Recognition</a:t>
            </a:r>
          </a:p>
          <a:p>
            <a:endParaRPr lang="en-US" sz="2400" dirty="0"/>
          </a:p>
        </p:txBody>
      </p:sp>
      <p:sp>
        <p:nvSpPr>
          <p:cNvPr id="4" name="Text Box 8">
            <a:extLst>
              <a:ext uri="{FF2B5EF4-FFF2-40B4-BE49-F238E27FC236}">
                <a16:creationId xmlns:a16="http://schemas.microsoft.com/office/drawing/2014/main" id="{46A0346D-178D-18E9-1491-2622461524BE}"/>
              </a:ext>
            </a:extLst>
          </p:cNvPr>
          <p:cNvSpPr txBox="1">
            <a:spLocks noChangeArrowheads="1"/>
          </p:cNvSpPr>
          <p:nvPr/>
        </p:nvSpPr>
        <p:spPr bwMode="auto">
          <a:xfrm>
            <a:off x="4212845" y="5977271"/>
            <a:ext cx="2057400" cy="257175"/>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Image adapted from PBIS</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Apps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1" name="Group 10">
            <a:extLst>
              <a:ext uri="{FF2B5EF4-FFF2-40B4-BE49-F238E27FC236}">
                <a16:creationId xmlns:a16="http://schemas.microsoft.com/office/drawing/2014/main" id="{F1025DD8-0D2A-2C55-04FD-87D973A0D381}"/>
              </a:ext>
            </a:extLst>
          </p:cNvPr>
          <p:cNvGrpSpPr/>
          <p:nvPr/>
        </p:nvGrpSpPr>
        <p:grpSpPr>
          <a:xfrm>
            <a:off x="424181" y="1238758"/>
            <a:ext cx="5595620" cy="4612640"/>
            <a:chOff x="0" y="416760"/>
            <a:chExt cx="4724400" cy="3870960"/>
          </a:xfrm>
          <a:solidFill>
            <a:schemeClr val="accent6"/>
          </a:solidFill>
        </p:grpSpPr>
        <p:grpSp>
          <p:nvGrpSpPr>
            <p:cNvPr id="12" name="Group 11">
              <a:extLst>
                <a:ext uri="{FF2B5EF4-FFF2-40B4-BE49-F238E27FC236}">
                  <a16:creationId xmlns:a16="http://schemas.microsoft.com/office/drawing/2014/main" id="{6CDE32C5-1642-445A-7FAD-53B910BF506A}"/>
                </a:ext>
              </a:extLst>
            </p:cNvPr>
            <p:cNvGrpSpPr/>
            <p:nvPr/>
          </p:nvGrpSpPr>
          <p:grpSpPr>
            <a:xfrm>
              <a:off x="0" y="416760"/>
              <a:ext cx="4724400" cy="3870960"/>
              <a:chOff x="0" y="416760"/>
              <a:chExt cx="4724400" cy="3870960"/>
            </a:xfrm>
            <a:grpFill/>
          </p:grpSpPr>
          <p:sp>
            <p:nvSpPr>
              <p:cNvPr id="19" name="Isosceles Triangle 18">
                <a:extLst>
                  <a:ext uri="{FF2B5EF4-FFF2-40B4-BE49-F238E27FC236}">
                    <a16:creationId xmlns:a16="http://schemas.microsoft.com/office/drawing/2014/main" id="{534C9F8C-2793-8F44-337F-09DA7395D3B4}"/>
                  </a:ext>
                </a:extLst>
              </p:cNvPr>
              <p:cNvSpPr/>
              <p:nvPr/>
            </p:nvSpPr>
            <p:spPr bwMode="auto">
              <a:xfrm>
                <a:off x="0" y="416760"/>
                <a:ext cx="4724400" cy="3870960"/>
              </a:xfrm>
              <a:prstGeom prst="triangle">
                <a:avLst/>
              </a:prstGeom>
              <a:grp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endParaRPr lang="en-US"/>
              </a:p>
            </p:txBody>
          </p:sp>
          <p:sp>
            <p:nvSpPr>
              <p:cNvPr id="20" name="TextBox 41">
                <a:extLst>
                  <a:ext uri="{FF2B5EF4-FFF2-40B4-BE49-F238E27FC236}">
                    <a16:creationId xmlns:a16="http://schemas.microsoft.com/office/drawing/2014/main" id="{7DA16773-C6B3-D1C7-0BAA-71DF36E5832A}"/>
                  </a:ext>
                </a:extLst>
              </p:cNvPr>
              <p:cNvSpPr txBox="1"/>
              <p:nvPr/>
            </p:nvSpPr>
            <p:spPr>
              <a:xfrm>
                <a:off x="1676271" y="2839611"/>
                <a:ext cx="1371322" cy="723581"/>
              </a:xfrm>
              <a:prstGeom prst="rect">
                <a:avLst/>
              </a:prstGeom>
              <a:grpFill/>
            </p:spPr>
            <p:txBody>
              <a:bodyPr wrap="square" rtlCol="0">
                <a:spAutoFit/>
              </a:bodyPr>
              <a:lstStyle/>
              <a:p>
                <a:pPr marL="0" marR="0" algn="ctr">
                  <a:lnSpc>
                    <a:spcPct val="107000"/>
                  </a:lnSpc>
                  <a:spcBef>
                    <a:spcPts val="0"/>
                  </a:spcBef>
                  <a:spcAft>
                    <a:spcPts val="800"/>
                  </a:spcAft>
                </a:pPr>
                <a:r>
                  <a:rPr lang="en-US" sz="4000" b="1"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Tier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A9C44529-5913-2174-A2FE-07E28211021E}"/>
                </a:ext>
              </a:extLst>
            </p:cNvPr>
            <p:cNvGrpSpPr/>
            <p:nvPr/>
          </p:nvGrpSpPr>
          <p:grpSpPr>
            <a:xfrm>
              <a:off x="1447800" y="858720"/>
              <a:ext cx="1828800" cy="1730423"/>
              <a:chOff x="1447800" y="858720"/>
              <a:chExt cx="1828800" cy="1730423"/>
            </a:xfrm>
            <a:grpFill/>
          </p:grpSpPr>
          <p:sp>
            <p:nvSpPr>
              <p:cNvPr id="17" name="Isosceles Triangle 16">
                <a:extLst>
                  <a:ext uri="{FF2B5EF4-FFF2-40B4-BE49-F238E27FC236}">
                    <a16:creationId xmlns:a16="http://schemas.microsoft.com/office/drawing/2014/main" id="{B48D0A07-B96F-BDB0-C87D-F3F485CA70A3}"/>
                  </a:ext>
                </a:extLst>
              </p:cNvPr>
              <p:cNvSpPr/>
              <p:nvPr/>
            </p:nvSpPr>
            <p:spPr bwMode="auto">
              <a:xfrm>
                <a:off x="1447800" y="858720"/>
                <a:ext cx="1828800" cy="1630680"/>
              </a:xfrm>
              <a:prstGeom prst="triangle">
                <a:avLst/>
              </a:prstGeom>
              <a:solidFill>
                <a:schemeClr val="accent4"/>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endParaRPr lang="en-US"/>
              </a:p>
            </p:txBody>
          </p:sp>
          <p:sp>
            <p:nvSpPr>
              <p:cNvPr id="18" name="TextBox 44">
                <a:extLst>
                  <a:ext uri="{FF2B5EF4-FFF2-40B4-BE49-F238E27FC236}">
                    <a16:creationId xmlns:a16="http://schemas.microsoft.com/office/drawing/2014/main" id="{4F0D8218-4B9E-8C90-4011-A41728F89865}"/>
                  </a:ext>
                </a:extLst>
              </p:cNvPr>
              <p:cNvSpPr txBox="1"/>
              <p:nvPr/>
            </p:nvSpPr>
            <p:spPr>
              <a:xfrm>
                <a:off x="1676272" y="2090416"/>
                <a:ext cx="1371322" cy="498727"/>
              </a:xfrm>
              <a:prstGeom prst="rect">
                <a:avLst/>
              </a:prstGeom>
              <a:noFill/>
            </p:spPr>
            <p:txBody>
              <a:bodyPr wrap="square" rtlCol="0">
                <a:spAutoFit/>
              </a:bodyPr>
              <a:lstStyle/>
              <a:p>
                <a:pPr marL="0" marR="0" algn="ctr">
                  <a:lnSpc>
                    <a:spcPct val="107000"/>
                  </a:lnSpc>
                  <a:spcBef>
                    <a:spcPts val="0"/>
                  </a:spcBef>
                  <a:spcAft>
                    <a:spcPts val="800"/>
                  </a:spcAft>
                </a:pPr>
                <a:r>
                  <a:rPr lang="en-US" sz="24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Tier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7EF67D4B-8272-B62D-7EC9-3E1E534ED829}"/>
                </a:ext>
              </a:extLst>
            </p:cNvPr>
            <p:cNvGrpSpPr/>
            <p:nvPr/>
          </p:nvGrpSpPr>
          <p:grpSpPr>
            <a:xfrm>
              <a:off x="1680082" y="1254960"/>
              <a:ext cx="1371322" cy="838200"/>
              <a:chOff x="1680082" y="1254960"/>
              <a:chExt cx="1371322" cy="838200"/>
            </a:xfrm>
            <a:grpFill/>
          </p:grpSpPr>
          <p:sp>
            <p:nvSpPr>
              <p:cNvPr id="15" name="Isosceles Triangle 14">
                <a:extLst>
                  <a:ext uri="{FF2B5EF4-FFF2-40B4-BE49-F238E27FC236}">
                    <a16:creationId xmlns:a16="http://schemas.microsoft.com/office/drawing/2014/main" id="{AAD9FA32-3BA0-0A33-94F9-4D6740BC8B7E}"/>
                  </a:ext>
                </a:extLst>
              </p:cNvPr>
              <p:cNvSpPr/>
              <p:nvPr/>
            </p:nvSpPr>
            <p:spPr bwMode="auto">
              <a:xfrm>
                <a:off x="1905000" y="1254960"/>
                <a:ext cx="914400" cy="838200"/>
              </a:xfrm>
              <a:prstGeom prst="triangle">
                <a:avLst/>
              </a:prstGeom>
              <a:solidFill>
                <a:srgbClr val="C00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endParaRPr lang="en-US"/>
              </a:p>
            </p:txBody>
          </p:sp>
          <p:sp>
            <p:nvSpPr>
              <p:cNvPr id="16" name="TextBox 47">
                <a:extLst>
                  <a:ext uri="{FF2B5EF4-FFF2-40B4-BE49-F238E27FC236}">
                    <a16:creationId xmlns:a16="http://schemas.microsoft.com/office/drawing/2014/main" id="{C107AC0E-EEB3-DC84-7037-9C13C97B9887}"/>
                  </a:ext>
                </a:extLst>
              </p:cNvPr>
              <p:cNvSpPr txBox="1"/>
              <p:nvPr/>
            </p:nvSpPr>
            <p:spPr>
              <a:xfrm>
                <a:off x="1680082" y="1628811"/>
                <a:ext cx="1371322" cy="442780"/>
              </a:xfrm>
              <a:prstGeom prst="rect">
                <a:avLst/>
              </a:prstGeom>
              <a:noFill/>
            </p:spPr>
            <p:txBody>
              <a:bodyPr wrap="square" rtlCol="0">
                <a:spAutoFit/>
              </a:bodyPr>
              <a:lstStyle/>
              <a:p>
                <a:pPr marL="0" marR="0" algn="ctr">
                  <a:lnSpc>
                    <a:spcPct val="107000"/>
                  </a:lnSpc>
                  <a:spcBef>
                    <a:spcPts val="0"/>
                  </a:spcBef>
                  <a:spcAft>
                    <a:spcPts val="800"/>
                  </a:spcAft>
                </a:pPr>
                <a:r>
                  <a:rPr lang="en-US" sz="2000" b="1"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Tier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Half Frame 20">
            <a:extLst>
              <a:ext uri="{FF2B5EF4-FFF2-40B4-BE49-F238E27FC236}">
                <a16:creationId xmlns:a16="http://schemas.microsoft.com/office/drawing/2014/main" id="{32C6D4A7-A9F5-0430-39CB-235D5000A52C}"/>
              </a:ext>
            </a:extLst>
          </p:cNvPr>
          <p:cNvSpPr/>
          <p:nvPr/>
        </p:nvSpPr>
        <p:spPr>
          <a:xfrm rot="3474122" flipH="1">
            <a:off x="2189481" y="3174238"/>
            <a:ext cx="5288280" cy="496570"/>
          </a:xfrm>
          <a:prstGeom prst="halfFram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p>
        </p:txBody>
      </p:sp>
      <p:sp>
        <p:nvSpPr>
          <p:cNvPr id="22" name="Half Frame 21">
            <a:extLst>
              <a:ext uri="{FF2B5EF4-FFF2-40B4-BE49-F238E27FC236}">
                <a16:creationId xmlns:a16="http://schemas.microsoft.com/office/drawing/2014/main" id="{F26FF72E-0ACD-CDF9-74FD-BAE41F334A8E}"/>
              </a:ext>
            </a:extLst>
          </p:cNvPr>
          <p:cNvSpPr/>
          <p:nvPr/>
        </p:nvSpPr>
        <p:spPr>
          <a:xfrm rot="3474122" flipH="1">
            <a:off x="3125471" y="1965198"/>
            <a:ext cx="2697480" cy="496570"/>
          </a:xfrm>
          <a:prstGeom prst="half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a:p>
        </p:txBody>
      </p:sp>
      <p:sp>
        <p:nvSpPr>
          <p:cNvPr id="23" name="Half Frame 22">
            <a:extLst>
              <a:ext uri="{FF2B5EF4-FFF2-40B4-BE49-F238E27FC236}">
                <a16:creationId xmlns:a16="http://schemas.microsoft.com/office/drawing/2014/main" id="{EB59A40F-1B17-C560-04F9-61D1E110F7EE}"/>
              </a:ext>
            </a:extLst>
          </p:cNvPr>
          <p:cNvSpPr/>
          <p:nvPr/>
        </p:nvSpPr>
        <p:spPr>
          <a:xfrm rot="3474122" flipH="1">
            <a:off x="3562986" y="1584198"/>
            <a:ext cx="2114550" cy="496570"/>
          </a:xfrm>
          <a:prstGeom prst="halfFrame">
            <a:avLst/>
          </a:prstGeom>
          <a:solidFill>
            <a:srgbClr val="C00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a:p>
        </p:txBody>
      </p:sp>
      <p:sp>
        <p:nvSpPr>
          <p:cNvPr id="24" name="Rectangle 15">
            <a:extLst>
              <a:ext uri="{FF2B5EF4-FFF2-40B4-BE49-F238E27FC236}">
                <a16:creationId xmlns:a16="http://schemas.microsoft.com/office/drawing/2014/main" id="{87AD2DEA-E5E1-A71E-04D8-E0F0C514B385}"/>
              </a:ext>
            </a:extLst>
          </p:cNvPr>
          <p:cNvSpPr>
            <a:spLocks noChangeArrowheads="1"/>
          </p:cNvSpPr>
          <p:nvPr/>
        </p:nvSpPr>
        <p:spPr bwMode="auto">
          <a:xfrm>
            <a:off x="-490219" y="-178003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Criteria and Instructions for Application</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0">
            <a:extLst>
              <a:ext uri="{FF2B5EF4-FFF2-40B4-BE49-F238E27FC236}">
                <a16:creationId xmlns:a16="http://schemas.microsoft.com/office/drawing/2014/main" id="{49136E60-6CBF-4028-BA18-5FD19635B41C}"/>
              </a:ext>
            </a:extLst>
          </p:cNvPr>
          <p:cNvSpPr>
            <a:spLocks noChangeArrowheads="1"/>
          </p:cNvSpPr>
          <p:nvPr/>
        </p:nvSpPr>
        <p:spPr bwMode="auto">
          <a:xfrm>
            <a:off x="-490219" y="-13228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1" i="0" u="none" strike="noStrike" cap="none" normalizeH="0" baseline="0">
                <a:ln>
                  <a:noFill/>
                </a:ln>
                <a:solidFill>
                  <a:schemeClr val="tx1"/>
                </a:solidFill>
                <a:effectLst/>
                <a:latin typeface="Arial" panose="020B0604020202020204" pitchFamily="34" charset="0"/>
                <a:ea typeface="Calibri" panose="020F0502020204030204" pitchFamily="34" charset="0"/>
              </a:rPr>
            </a:b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37756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5D822-D516-BAC4-1B7F-C02FC3E25D07}"/>
              </a:ext>
            </a:extLst>
          </p:cNvPr>
          <p:cNvSpPr>
            <a:spLocks noGrp="1"/>
          </p:cNvSpPr>
          <p:nvPr>
            <p:ph type="title"/>
          </p:nvPr>
        </p:nvSpPr>
        <p:spPr/>
        <p:txBody>
          <a:bodyPr/>
          <a:lstStyle/>
          <a:p>
            <a:r>
              <a:rPr lang="en-US" dirty="0"/>
              <a:t>Tier 3 Artifacts</a:t>
            </a:r>
          </a:p>
        </p:txBody>
      </p:sp>
      <p:sp>
        <p:nvSpPr>
          <p:cNvPr id="3" name="Content Placeholder 2">
            <a:extLst>
              <a:ext uri="{FF2B5EF4-FFF2-40B4-BE49-F238E27FC236}">
                <a16:creationId xmlns:a16="http://schemas.microsoft.com/office/drawing/2014/main" id="{2DBE52C6-CB52-4ED2-FF18-048A3745F2A6}"/>
              </a:ext>
            </a:extLst>
          </p:cNvPr>
          <p:cNvSpPr>
            <a:spLocks noGrp="1"/>
          </p:cNvSpPr>
          <p:nvPr>
            <p:ph idx="1"/>
          </p:nvPr>
        </p:nvSpPr>
        <p:spPr/>
        <p:txBody>
          <a:bodyPr/>
          <a:lstStyle/>
          <a:p>
            <a:r>
              <a:rPr lang="en-US" dirty="0"/>
              <a:t>Score ≥ 80% on the Advanced Tiers Checklist, with no 0’s</a:t>
            </a:r>
          </a:p>
          <a:p>
            <a:pPr lvl="1"/>
            <a:r>
              <a:rPr lang="en-US" dirty="0"/>
              <a:t>FACTS (sections 1-9) or other acceptable form (Deidentified; this may be the same FACTS submitted for Tier 2.)</a:t>
            </a:r>
          </a:p>
          <a:p>
            <a:pPr lvl="1"/>
            <a:r>
              <a:rPr lang="en-US" dirty="0"/>
              <a:t>Behavior Intervention Plan (Deidentified; this BIP should be for the same student as the FACTS.)</a:t>
            </a:r>
          </a:p>
          <a:p>
            <a:endParaRPr lang="en-US" dirty="0"/>
          </a:p>
        </p:txBody>
      </p:sp>
      <p:sp>
        <p:nvSpPr>
          <p:cNvPr id="4" name="TextBox 3">
            <a:extLst>
              <a:ext uri="{FF2B5EF4-FFF2-40B4-BE49-F238E27FC236}">
                <a16:creationId xmlns:a16="http://schemas.microsoft.com/office/drawing/2014/main" id="{3BC7AE9E-C199-BB11-E309-3DEDA1A856F9}"/>
              </a:ext>
            </a:extLst>
          </p:cNvPr>
          <p:cNvSpPr txBox="1"/>
          <p:nvPr/>
        </p:nvSpPr>
        <p:spPr>
          <a:xfrm>
            <a:off x="1017270" y="4994910"/>
            <a:ext cx="7006590" cy="461665"/>
          </a:xfrm>
          <a:prstGeom prst="rect">
            <a:avLst/>
          </a:prstGeom>
          <a:noFill/>
        </p:spPr>
        <p:txBody>
          <a:bodyPr wrap="square" rtlCol="0">
            <a:spAutoFit/>
          </a:bodyPr>
          <a:lstStyle/>
          <a:p>
            <a:r>
              <a:rPr lang="en-US" sz="2400" b="1" dirty="0"/>
              <a:t>Note: Tier 3 Artifacts must be submitted each year.</a:t>
            </a:r>
          </a:p>
        </p:txBody>
      </p:sp>
    </p:spTree>
    <p:extLst>
      <p:ext uri="{BB962C8B-B14F-4D97-AF65-F5344CB8AC3E}">
        <p14:creationId xmlns:p14="http://schemas.microsoft.com/office/powerpoint/2010/main" val="2281143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F6D8-8494-32AA-F173-A00EA46018C0}"/>
              </a:ext>
            </a:extLst>
          </p:cNvPr>
          <p:cNvSpPr>
            <a:spLocks noGrp="1"/>
          </p:cNvSpPr>
          <p:nvPr>
            <p:ph type="title"/>
          </p:nvPr>
        </p:nvSpPr>
        <p:spPr/>
        <p:txBody>
          <a:bodyPr/>
          <a:lstStyle/>
          <a:p>
            <a:r>
              <a:rPr lang="en-US" dirty="0"/>
              <a:t>Tier 3 Interview Questions</a:t>
            </a:r>
          </a:p>
        </p:txBody>
      </p:sp>
      <p:sp>
        <p:nvSpPr>
          <p:cNvPr id="3" name="Content Placeholder 2">
            <a:extLst>
              <a:ext uri="{FF2B5EF4-FFF2-40B4-BE49-F238E27FC236}">
                <a16:creationId xmlns:a16="http://schemas.microsoft.com/office/drawing/2014/main" id="{CD722166-9CB1-E3BE-BC3E-EE2D2EA57AB1}"/>
              </a:ext>
            </a:extLst>
          </p:cNvPr>
          <p:cNvSpPr>
            <a:spLocks noGrp="1"/>
          </p:cNvSpPr>
          <p:nvPr>
            <p:ph idx="1"/>
          </p:nvPr>
        </p:nvSpPr>
        <p:spPr/>
        <p:txBody>
          <a:bodyPr/>
          <a:lstStyle/>
          <a:p>
            <a:r>
              <a:rPr lang="en-US" dirty="0"/>
              <a:t>Describe the process for identifying a student who may benefit from a Tier 3 Individualized support such as an FBA/BIP. </a:t>
            </a:r>
          </a:p>
          <a:p>
            <a:r>
              <a:rPr lang="en-US" dirty="0"/>
              <a:t>Describe the process for implementing a Tier 3 intervention in your school.</a:t>
            </a:r>
          </a:p>
          <a:p>
            <a:pPr marL="0" indent="0">
              <a:buNone/>
            </a:pPr>
            <a:endParaRPr lang="en-US" dirty="0"/>
          </a:p>
        </p:txBody>
      </p:sp>
    </p:spTree>
    <p:extLst>
      <p:ext uri="{BB962C8B-B14F-4D97-AF65-F5344CB8AC3E}">
        <p14:creationId xmlns:p14="http://schemas.microsoft.com/office/powerpoint/2010/main" val="366691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DBAA-DEAF-6A43-D768-EEE87BA81CF0}"/>
              </a:ext>
            </a:extLst>
          </p:cNvPr>
          <p:cNvSpPr>
            <a:spLocks noGrp="1"/>
          </p:cNvSpPr>
          <p:nvPr>
            <p:ph type="title"/>
          </p:nvPr>
        </p:nvSpPr>
        <p:spPr/>
        <p:txBody>
          <a:bodyPr/>
          <a:lstStyle/>
          <a:p>
            <a:r>
              <a:rPr lang="en-US" dirty="0"/>
              <a:t>No Longer Part of Recognition</a:t>
            </a:r>
          </a:p>
        </p:txBody>
      </p:sp>
      <p:sp>
        <p:nvSpPr>
          <p:cNvPr id="3" name="Content Placeholder 2">
            <a:extLst>
              <a:ext uri="{FF2B5EF4-FFF2-40B4-BE49-F238E27FC236}">
                <a16:creationId xmlns:a16="http://schemas.microsoft.com/office/drawing/2014/main" id="{FA6A24E5-2CE8-FFF9-B8B5-16E41118B49C}"/>
              </a:ext>
            </a:extLst>
          </p:cNvPr>
          <p:cNvSpPr>
            <a:spLocks noGrp="1"/>
          </p:cNvSpPr>
          <p:nvPr>
            <p:ph idx="1"/>
          </p:nvPr>
        </p:nvSpPr>
        <p:spPr/>
        <p:txBody>
          <a:bodyPr>
            <a:normAutofit/>
          </a:bodyPr>
          <a:lstStyle/>
          <a:p>
            <a:endParaRPr lang="en-US" dirty="0"/>
          </a:p>
          <a:p>
            <a:r>
              <a:rPr lang="en-US" strike="sngStrike" dirty="0"/>
              <a:t>IEF for 2 Tier 2 Interventions</a:t>
            </a:r>
          </a:p>
          <a:p>
            <a:r>
              <a:rPr lang="en-US" strike="sngStrike" dirty="0"/>
              <a:t>Tier 2 Action Plan</a:t>
            </a:r>
          </a:p>
          <a:p>
            <a:r>
              <a:rPr lang="en-US" strike="sngStrike" dirty="0"/>
              <a:t>Tier 3 Action Plan</a:t>
            </a:r>
          </a:p>
          <a:p>
            <a:pPr marL="0" indent="0">
              <a:buNone/>
            </a:pPr>
            <a:endParaRPr lang="en-US" dirty="0"/>
          </a:p>
        </p:txBody>
      </p:sp>
    </p:spTree>
    <p:extLst>
      <p:ext uri="{BB962C8B-B14F-4D97-AF65-F5344CB8AC3E}">
        <p14:creationId xmlns:p14="http://schemas.microsoft.com/office/powerpoint/2010/main" val="3251591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AE68-1FBB-6217-188E-963E78D54924}"/>
              </a:ext>
            </a:extLst>
          </p:cNvPr>
          <p:cNvSpPr>
            <a:spLocks noGrp="1"/>
          </p:cNvSpPr>
          <p:nvPr>
            <p:ph type="title"/>
          </p:nvPr>
        </p:nvSpPr>
        <p:spPr/>
        <p:txBody>
          <a:bodyPr/>
          <a:lstStyle/>
          <a:p>
            <a:r>
              <a:rPr lang="en-US" dirty="0"/>
              <a:t>Final Thoughts</a:t>
            </a:r>
          </a:p>
        </p:txBody>
      </p:sp>
      <p:sp>
        <p:nvSpPr>
          <p:cNvPr id="3" name="Content Placeholder 2">
            <a:extLst>
              <a:ext uri="{FF2B5EF4-FFF2-40B4-BE49-F238E27FC236}">
                <a16:creationId xmlns:a16="http://schemas.microsoft.com/office/drawing/2014/main" id="{FEF31891-0F26-72DC-9E7D-CF1E4D6B19B2}"/>
              </a:ext>
            </a:extLst>
          </p:cNvPr>
          <p:cNvSpPr>
            <a:spLocks noGrp="1"/>
          </p:cNvSpPr>
          <p:nvPr>
            <p:ph idx="1"/>
          </p:nvPr>
        </p:nvSpPr>
        <p:spPr/>
        <p:txBody>
          <a:bodyPr/>
          <a:lstStyle/>
          <a:p>
            <a:r>
              <a:rPr lang="en-US" dirty="0"/>
              <a:t>Improve Implementation and Impact</a:t>
            </a:r>
          </a:p>
          <a:p>
            <a:r>
              <a:rPr lang="en-US" dirty="0"/>
              <a:t>Sustain Implementation and Impact</a:t>
            </a:r>
          </a:p>
        </p:txBody>
      </p:sp>
    </p:spTree>
    <p:extLst>
      <p:ext uri="{BB962C8B-B14F-4D97-AF65-F5344CB8AC3E}">
        <p14:creationId xmlns:p14="http://schemas.microsoft.com/office/powerpoint/2010/main" val="1401368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28E3-AFF8-D0AF-F37D-4D9138B95F1A}"/>
              </a:ext>
            </a:extLst>
          </p:cNvPr>
          <p:cNvSpPr>
            <a:spLocks noGrp="1"/>
          </p:cNvSpPr>
          <p:nvPr>
            <p:ph type="title"/>
          </p:nvPr>
        </p:nvSpPr>
        <p:spPr/>
        <p:txBody>
          <a:bodyPr/>
          <a:lstStyle/>
          <a:p>
            <a:r>
              <a:rPr lang="en-US" dirty="0"/>
              <a:t>More Information</a:t>
            </a:r>
          </a:p>
        </p:txBody>
      </p:sp>
      <p:sp>
        <p:nvSpPr>
          <p:cNvPr id="3" name="Content Placeholder 2">
            <a:extLst>
              <a:ext uri="{FF2B5EF4-FFF2-40B4-BE49-F238E27FC236}">
                <a16:creationId xmlns:a16="http://schemas.microsoft.com/office/drawing/2014/main" id="{B5DBFB0C-8FAA-00EA-D831-7784DAF690CA}"/>
              </a:ext>
            </a:extLst>
          </p:cNvPr>
          <p:cNvSpPr>
            <a:spLocks noGrp="1"/>
          </p:cNvSpPr>
          <p:nvPr>
            <p:ph idx="1"/>
          </p:nvPr>
        </p:nvSpPr>
        <p:spPr/>
        <p:txBody>
          <a:bodyPr/>
          <a:lstStyle/>
          <a:p>
            <a:r>
              <a:rPr lang="en-US" dirty="0"/>
              <a:t>Award of Excellence </a:t>
            </a:r>
            <a:r>
              <a:rPr lang="en-US" dirty="0">
                <a:hlinkClick r:id="rId3"/>
              </a:rPr>
              <a:t>https://pbismissouri.org/recognition-application/</a:t>
            </a:r>
            <a:endParaRPr lang="en-US" dirty="0"/>
          </a:p>
          <a:p>
            <a:endParaRPr lang="en-US" dirty="0"/>
          </a:p>
          <a:p>
            <a:r>
              <a:rPr lang="en-US" dirty="0"/>
              <a:t>Regional Consultant contact info </a:t>
            </a:r>
            <a:r>
              <a:rPr lang="en-US" dirty="0">
                <a:hlinkClick r:id="rId4"/>
              </a:rPr>
              <a:t>https://pbismissouri.org/personnel/</a:t>
            </a:r>
            <a:r>
              <a:rPr lang="en-US" dirty="0"/>
              <a:t> </a:t>
            </a:r>
          </a:p>
        </p:txBody>
      </p:sp>
    </p:spTree>
    <p:extLst>
      <p:ext uri="{BB962C8B-B14F-4D97-AF65-F5344CB8AC3E}">
        <p14:creationId xmlns:p14="http://schemas.microsoft.com/office/powerpoint/2010/main" val="1321651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5FC9-C050-5AB4-1F9B-FE8E44AD898F}"/>
              </a:ext>
            </a:extLst>
          </p:cNvPr>
          <p:cNvSpPr>
            <a:spLocks noGrp="1"/>
          </p:cNvSpPr>
          <p:nvPr>
            <p:ph type="title"/>
          </p:nvPr>
        </p:nvSpPr>
        <p:spPr/>
        <p:txBody>
          <a:bodyPr/>
          <a:lstStyle/>
          <a:p>
            <a:r>
              <a:rPr lang="en-US" dirty="0"/>
              <a:t>Recognition Awards</a:t>
            </a:r>
          </a:p>
        </p:txBody>
      </p:sp>
      <p:sp>
        <p:nvSpPr>
          <p:cNvPr id="3" name="Content Placeholder 2">
            <a:extLst>
              <a:ext uri="{FF2B5EF4-FFF2-40B4-BE49-F238E27FC236}">
                <a16:creationId xmlns:a16="http://schemas.microsoft.com/office/drawing/2014/main" id="{597D3827-B124-AE7A-80CA-F108A1F30876}"/>
              </a:ext>
            </a:extLst>
          </p:cNvPr>
          <p:cNvSpPr>
            <a:spLocks noGrp="1"/>
          </p:cNvSpPr>
          <p:nvPr>
            <p:ph idx="1"/>
          </p:nvPr>
        </p:nvSpPr>
        <p:spPr>
          <a:xfrm>
            <a:off x="838200" y="1778123"/>
            <a:ext cx="7130144" cy="4351338"/>
          </a:xfrm>
        </p:spPr>
        <p:txBody>
          <a:bodyPr/>
          <a:lstStyle/>
          <a:p>
            <a:r>
              <a:rPr lang="en-US" dirty="0"/>
              <a:t>Banner: First year recognition</a:t>
            </a:r>
          </a:p>
          <a:p>
            <a:endParaRPr lang="en-US" dirty="0"/>
          </a:p>
          <a:p>
            <a:r>
              <a:rPr lang="en-US" dirty="0"/>
              <a:t>Plaque: Every year, every level</a:t>
            </a:r>
          </a:p>
          <a:p>
            <a:endParaRPr lang="en-US" dirty="0"/>
          </a:p>
          <a:p>
            <a:r>
              <a:rPr lang="en-US" dirty="0"/>
              <a:t>10-Year Banner: 10</a:t>
            </a:r>
            <a:r>
              <a:rPr lang="en-US" baseline="30000" dirty="0"/>
              <a:t>th</a:t>
            </a:r>
            <a:r>
              <a:rPr lang="en-US" dirty="0"/>
              <a:t> year of earning recognition</a:t>
            </a:r>
          </a:p>
          <a:p>
            <a:pPr marL="0" indent="0">
              <a:buNone/>
            </a:pPr>
            <a:endParaRPr lang="en-US" dirty="0"/>
          </a:p>
          <a:p>
            <a:r>
              <a:rPr lang="en-US" dirty="0"/>
              <a:t>15-year certificate</a:t>
            </a:r>
          </a:p>
        </p:txBody>
      </p:sp>
      <p:pic>
        <p:nvPicPr>
          <p:cNvPr id="10" name="Picture 9">
            <a:extLst>
              <a:ext uri="{FF2B5EF4-FFF2-40B4-BE49-F238E27FC236}">
                <a16:creationId xmlns:a16="http://schemas.microsoft.com/office/drawing/2014/main" id="{0C4A4369-3C3A-4CD0-ED05-DCDAF1859BC7}"/>
              </a:ext>
            </a:extLst>
          </p:cNvPr>
          <p:cNvPicPr>
            <a:picLocks noChangeAspect="1"/>
          </p:cNvPicPr>
          <p:nvPr/>
        </p:nvPicPr>
        <p:blipFill rotWithShape="1">
          <a:blip r:embed="rId3"/>
          <a:srcRect l="7551" r="18918" b="1"/>
          <a:stretch/>
        </p:blipFill>
        <p:spPr>
          <a:xfrm>
            <a:off x="6680860" y="1778123"/>
            <a:ext cx="5181600"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0530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3A1E1-C9D8-7D17-7190-107EAE1400E0}"/>
              </a:ext>
            </a:extLst>
          </p:cNvPr>
          <p:cNvSpPr>
            <a:spLocks noGrp="1"/>
          </p:cNvSpPr>
          <p:nvPr>
            <p:ph type="title"/>
          </p:nvPr>
        </p:nvSpPr>
        <p:spPr/>
        <p:txBody>
          <a:bodyPr/>
          <a:lstStyle/>
          <a:p>
            <a:r>
              <a:rPr lang="en-US" dirty="0"/>
              <a:t>Information Sources</a:t>
            </a:r>
          </a:p>
        </p:txBody>
      </p:sp>
      <p:sp>
        <p:nvSpPr>
          <p:cNvPr id="3" name="Content Placeholder 2">
            <a:extLst>
              <a:ext uri="{FF2B5EF4-FFF2-40B4-BE49-F238E27FC236}">
                <a16:creationId xmlns:a16="http://schemas.microsoft.com/office/drawing/2014/main" id="{5A12D76C-5C4F-6EAD-A558-8AB0806336A9}"/>
              </a:ext>
            </a:extLst>
          </p:cNvPr>
          <p:cNvSpPr>
            <a:spLocks noGrp="1"/>
          </p:cNvSpPr>
          <p:nvPr>
            <p:ph idx="1"/>
          </p:nvPr>
        </p:nvSpPr>
        <p:spPr/>
        <p:txBody>
          <a:bodyPr/>
          <a:lstStyle/>
          <a:p>
            <a:r>
              <a:rPr lang="en-US" dirty="0"/>
              <a:t>Artifact review (AR)</a:t>
            </a:r>
          </a:p>
          <a:p>
            <a:r>
              <a:rPr lang="en-US" dirty="0"/>
              <a:t>Survey completion (S)</a:t>
            </a:r>
          </a:p>
          <a:p>
            <a:r>
              <a:rPr lang="en-US" dirty="0"/>
              <a:t>Building walk (BW)</a:t>
            </a:r>
          </a:p>
          <a:p>
            <a:r>
              <a:rPr lang="en-US" dirty="0"/>
              <a:t>Interviews (staff, students, and admin/team member) (I)</a:t>
            </a:r>
          </a:p>
          <a:p>
            <a:r>
              <a:rPr lang="en-US" dirty="0"/>
              <a:t>Application (APP)</a:t>
            </a:r>
          </a:p>
          <a:p>
            <a:endParaRPr lang="en-US" dirty="0"/>
          </a:p>
        </p:txBody>
      </p:sp>
    </p:spTree>
    <p:extLst>
      <p:ext uri="{BB962C8B-B14F-4D97-AF65-F5344CB8AC3E}">
        <p14:creationId xmlns:p14="http://schemas.microsoft.com/office/powerpoint/2010/main" val="742760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540-5C09-5AB3-2E98-57F661C9432B}"/>
              </a:ext>
            </a:extLst>
          </p:cNvPr>
          <p:cNvSpPr>
            <a:spLocks noGrp="1"/>
          </p:cNvSpPr>
          <p:nvPr>
            <p:ph type="title"/>
          </p:nvPr>
        </p:nvSpPr>
        <p:spPr/>
        <p:txBody>
          <a:bodyPr/>
          <a:lstStyle/>
          <a:p>
            <a:r>
              <a:rPr lang="en-US" dirty="0"/>
              <a:t>Criteria Organization</a:t>
            </a:r>
          </a:p>
        </p:txBody>
      </p:sp>
      <p:sp>
        <p:nvSpPr>
          <p:cNvPr id="3" name="Content Placeholder 2">
            <a:extLst>
              <a:ext uri="{FF2B5EF4-FFF2-40B4-BE49-F238E27FC236}">
                <a16:creationId xmlns:a16="http://schemas.microsoft.com/office/drawing/2014/main" id="{DB12405F-2B75-DC9D-585B-7531C8B3E44A}"/>
              </a:ext>
            </a:extLst>
          </p:cNvPr>
          <p:cNvSpPr>
            <a:spLocks noGrp="1"/>
          </p:cNvSpPr>
          <p:nvPr>
            <p:ph idx="1"/>
          </p:nvPr>
        </p:nvSpPr>
        <p:spPr>
          <a:xfrm>
            <a:off x="838200" y="1825625"/>
            <a:ext cx="6239494" cy="4351338"/>
          </a:xfrm>
        </p:spPr>
        <p:txBody>
          <a:bodyPr/>
          <a:lstStyle/>
          <a:p>
            <a:r>
              <a:rPr lang="en-US" dirty="0"/>
              <a:t>Outcomes</a:t>
            </a:r>
          </a:p>
          <a:p>
            <a:r>
              <a:rPr lang="en-US" dirty="0"/>
              <a:t>Data</a:t>
            </a:r>
          </a:p>
          <a:p>
            <a:r>
              <a:rPr lang="en-US" dirty="0"/>
              <a:t>Systems</a:t>
            </a:r>
          </a:p>
          <a:p>
            <a:r>
              <a:rPr lang="en-US" dirty="0"/>
              <a:t>Practices</a:t>
            </a:r>
          </a:p>
        </p:txBody>
      </p:sp>
      <p:sp>
        <p:nvSpPr>
          <p:cNvPr id="5" name="Google Shape;215;p16">
            <a:extLst>
              <a:ext uri="{FF2B5EF4-FFF2-40B4-BE49-F238E27FC236}">
                <a16:creationId xmlns:a16="http://schemas.microsoft.com/office/drawing/2014/main" id="{D2655BB4-DC37-602B-FBED-A32F820CBA10}"/>
              </a:ext>
            </a:extLst>
          </p:cNvPr>
          <p:cNvSpPr/>
          <p:nvPr/>
        </p:nvSpPr>
        <p:spPr>
          <a:xfrm>
            <a:off x="8361522" y="2778397"/>
            <a:ext cx="1691640" cy="1691394"/>
          </a:xfrm>
          <a:prstGeom prst="ellipse">
            <a:avLst/>
          </a:prstGeom>
          <a:noFill/>
          <a:ln w="5715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6" name="Google Shape;216;p16">
            <a:extLst>
              <a:ext uri="{FF2B5EF4-FFF2-40B4-BE49-F238E27FC236}">
                <a16:creationId xmlns:a16="http://schemas.microsoft.com/office/drawing/2014/main" id="{ABA24E6C-978C-FFE4-702B-3FF6085B80F0}"/>
              </a:ext>
            </a:extLst>
          </p:cNvPr>
          <p:cNvSpPr txBox="1"/>
          <p:nvPr/>
        </p:nvSpPr>
        <p:spPr>
          <a:xfrm rot="2797756">
            <a:off x="9143894" y="3363579"/>
            <a:ext cx="83133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DATA</a:t>
            </a:r>
            <a:endParaRPr dirty="0"/>
          </a:p>
        </p:txBody>
      </p:sp>
      <p:sp>
        <p:nvSpPr>
          <p:cNvPr id="7" name="Google Shape;217;p16">
            <a:extLst>
              <a:ext uri="{FF2B5EF4-FFF2-40B4-BE49-F238E27FC236}">
                <a16:creationId xmlns:a16="http://schemas.microsoft.com/office/drawing/2014/main" id="{3B838E22-FED1-A4F9-60B8-DCA9E3F13760}"/>
              </a:ext>
            </a:extLst>
          </p:cNvPr>
          <p:cNvSpPr/>
          <p:nvPr/>
        </p:nvSpPr>
        <p:spPr>
          <a:xfrm>
            <a:off x="7077694" y="2194918"/>
            <a:ext cx="3401568" cy="3402557"/>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8" name="Google Shape;218;p16">
            <a:extLst>
              <a:ext uri="{FF2B5EF4-FFF2-40B4-BE49-F238E27FC236}">
                <a16:creationId xmlns:a16="http://schemas.microsoft.com/office/drawing/2014/main" id="{E8FA5076-DE4C-EB02-39EE-0361A2B5F569}"/>
              </a:ext>
            </a:extLst>
          </p:cNvPr>
          <p:cNvSpPr txBox="1"/>
          <p:nvPr/>
        </p:nvSpPr>
        <p:spPr>
          <a:xfrm>
            <a:off x="8119835" y="2416381"/>
            <a:ext cx="142870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OUTCOMES</a:t>
            </a:r>
            <a:endParaRPr dirty="0"/>
          </a:p>
        </p:txBody>
      </p:sp>
      <p:sp>
        <p:nvSpPr>
          <p:cNvPr id="9" name="Google Shape;219;p16">
            <a:extLst>
              <a:ext uri="{FF2B5EF4-FFF2-40B4-BE49-F238E27FC236}">
                <a16:creationId xmlns:a16="http://schemas.microsoft.com/office/drawing/2014/main" id="{171AD034-DF9A-C20A-4587-937277B99496}"/>
              </a:ext>
            </a:extLst>
          </p:cNvPr>
          <p:cNvSpPr txBox="1"/>
          <p:nvPr/>
        </p:nvSpPr>
        <p:spPr>
          <a:xfrm rot="-3056116">
            <a:off x="7457278" y="3274180"/>
            <a:ext cx="121769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SYSTEMS</a:t>
            </a:r>
            <a:endParaRPr dirty="0"/>
          </a:p>
        </p:txBody>
      </p:sp>
      <p:sp>
        <p:nvSpPr>
          <p:cNvPr id="11" name="Google Shape;220;p16">
            <a:extLst>
              <a:ext uri="{FF2B5EF4-FFF2-40B4-BE49-F238E27FC236}">
                <a16:creationId xmlns:a16="http://schemas.microsoft.com/office/drawing/2014/main" id="{03AB990B-C4AA-29B0-1F0C-2103BA69C409}"/>
              </a:ext>
            </a:extLst>
          </p:cNvPr>
          <p:cNvSpPr txBox="1"/>
          <p:nvPr/>
        </p:nvSpPr>
        <p:spPr>
          <a:xfrm>
            <a:off x="8176124" y="4640565"/>
            <a:ext cx="120470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PRACTICES</a:t>
            </a:r>
            <a:endParaRPr dirty="0"/>
          </a:p>
        </p:txBody>
      </p:sp>
      <p:sp>
        <p:nvSpPr>
          <p:cNvPr id="12" name="Google Shape;221;p16">
            <a:extLst>
              <a:ext uri="{FF2B5EF4-FFF2-40B4-BE49-F238E27FC236}">
                <a16:creationId xmlns:a16="http://schemas.microsoft.com/office/drawing/2014/main" id="{CDC95E9A-4200-6A89-DFDE-841ED2758763}"/>
              </a:ext>
            </a:extLst>
          </p:cNvPr>
          <p:cNvSpPr/>
          <p:nvPr/>
        </p:nvSpPr>
        <p:spPr>
          <a:xfrm>
            <a:off x="7388958" y="2794162"/>
            <a:ext cx="1691640" cy="1691394"/>
          </a:xfrm>
          <a:prstGeom prst="ellipse">
            <a:avLst/>
          </a:prstGeom>
          <a:noFill/>
          <a:ln w="571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3" name="Google Shape;222;p16">
            <a:extLst>
              <a:ext uri="{FF2B5EF4-FFF2-40B4-BE49-F238E27FC236}">
                <a16:creationId xmlns:a16="http://schemas.microsoft.com/office/drawing/2014/main" id="{8AEB5F0F-A8A2-DBA2-3101-700CED8D1F28}"/>
              </a:ext>
            </a:extLst>
          </p:cNvPr>
          <p:cNvSpPr/>
          <p:nvPr/>
        </p:nvSpPr>
        <p:spPr>
          <a:xfrm>
            <a:off x="7872331" y="3613281"/>
            <a:ext cx="1691640" cy="1691640"/>
          </a:xfrm>
          <a:prstGeom prst="ellipse">
            <a:avLst/>
          </a:prstGeom>
          <a:no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51470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B552-893A-2F40-630F-3AA9374FEF8C}"/>
              </a:ext>
            </a:extLst>
          </p:cNvPr>
          <p:cNvSpPr>
            <a:spLocks noGrp="1"/>
          </p:cNvSpPr>
          <p:nvPr>
            <p:ph type="title"/>
          </p:nvPr>
        </p:nvSpPr>
        <p:spPr/>
        <p:txBody>
          <a:bodyPr/>
          <a:lstStyle/>
          <a:p>
            <a:r>
              <a:rPr lang="en-US" dirty="0"/>
              <a:t>Tier 1 Award</a:t>
            </a:r>
          </a:p>
        </p:txBody>
      </p:sp>
      <p:sp>
        <p:nvSpPr>
          <p:cNvPr id="3" name="Content Placeholder 2">
            <a:extLst>
              <a:ext uri="{FF2B5EF4-FFF2-40B4-BE49-F238E27FC236}">
                <a16:creationId xmlns:a16="http://schemas.microsoft.com/office/drawing/2014/main" id="{30053029-E1C5-04BF-D7AE-91AE3B3E178C}"/>
              </a:ext>
            </a:extLst>
          </p:cNvPr>
          <p:cNvSpPr>
            <a:spLocks noGrp="1"/>
          </p:cNvSpPr>
          <p:nvPr>
            <p:ph idx="1"/>
          </p:nvPr>
        </p:nvSpPr>
        <p:spPr/>
        <p:txBody>
          <a:bodyPr/>
          <a:lstStyle/>
          <a:p>
            <a:r>
              <a:rPr lang="en-US" dirty="0"/>
              <a:t>Meet all Tier 1 Criteria:</a:t>
            </a:r>
          </a:p>
          <a:p>
            <a:pPr lvl="1"/>
            <a:r>
              <a:rPr lang="en-US" dirty="0"/>
              <a:t>Outcomes</a:t>
            </a:r>
          </a:p>
          <a:p>
            <a:pPr lvl="1"/>
            <a:r>
              <a:rPr lang="en-US" dirty="0"/>
              <a:t>Data</a:t>
            </a:r>
          </a:p>
          <a:p>
            <a:pPr lvl="1"/>
            <a:r>
              <a:rPr lang="en-US" dirty="0"/>
              <a:t>Systems</a:t>
            </a:r>
          </a:p>
          <a:p>
            <a:pPr lvl="1"/>
            <a:r>
              <a:rPr lang="en-US" dirty="0"/>
              <a:t>Practices</a:t>
            </a:r>
          </a:p>
        </p:txBody>
      </p:sp>
      <p:sp>
        <p:nvSpPr>
          <p:cNvPr id="4" name="Text Box 8">
            <a:extLst>
              <a:ext uri="{FF2B5EF4-FFF2-40B4-BE49-F238E27FC236}">
                <a16:creationId xmlns:a16="http://schemas.microsoft.com/office/drawing/2014/main" id="{0734923C-C5FD-5946-5A55-C08324BF8F1F}"/>
              </a:ext>
            </a:extLst>
          </p:cNvPr>
          <p:cNvSpPr txBox="1">
            <a:spLocks noChangeArrowheads="1"/>
          </p:cNvSpPr>
          <p:nvPr/>
        </p:nvSpPr>
        <p:spPr bwMode="auto">
          <a:xfrm>
            <a:off x="9884664" y="5919788"/>
            <a:ext cx="2057400" cy="257175"/>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Image adapted from PBIS</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Apps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109E8C22-9908-0178-7811-DCA12AF4219F}"/>
              </a:ext>
            </a:extLst>
          </p:cNvPr>
          <p:cNvGrpSpPr/>
          <p:nvPr/>
        </p:nvGrpSpPr>
        <p:grpSpPr>
          <a:xfrm>
            <a:off x="6096000" y="1181275"/>
            <a:ext cx="5595620" cy="4612640"/>
            <a:chOff x="0" y="416760"/>
            <a:chExt cx="4724400" cy="3870960"/>
          </a:xfrm>
          <a:solidFill>
            <a:schemeClr val="accent6"/>
          </a:solidFill>
        </p:grpSpPr>
        <p:grpSp>
          <p:nvGrpSpPr>
            <p:cNvPr id="6" name="Group 5">
              <a:extLst>
                <a:ext uri="{FF2B5EF4-FFF2-40B4-BE49-F238E27FC236}">
                  <a16:creationId xmlns:a16="http://schemas.microsoft.com/office/drawing/2014/main" id="{35A7DC40-EA26-2AB2-86C6-A7F84CA1BA25}"/>
                </a:ext>
              </a:extLst>
            </p:cNvPr>
            <p:cNvGrpSpPr/>
            <p:nvPr/>
          </p:nvGrpSpPr>
          <p:grpSpPr>
            <a:xfrm>
              <a:off x="0" y="416760"/>
              <a:ext cx="4724400" cy="3870960"/>
              <a:chOff x="0" y="416760"/>
              <a:chExt cx="4724400" cy="3870960"/>
            </a:xfrm>
            <a:grpFill/>
          </p:grpSpPr>
          <p:sp>
            <p:nvSpPr>
              <p:cNvPr id="13" name="Isosceles Triangle 12">
                <a:extLst>
                  <a:ext uri="{FF2B5EF4-FFF2-40B4-BE49-F238E27FC236}">
                    <a16:creationId xmlns:a16="http://schemas.microsoft.com/office/drawing/2014/main" id="{1179C0ED-059D-EBCF-E49A-A4B3DBEF291C}"/>
                  </a:ext>
                </a:extLst>
              </p:cNvPr>
              <p:cNvSpPr/>
              <p:nvPr/>
            </p:nvSpPr>
            <p:spPr bwMode="auto">
              <a:xfrm>
                <a:off x="0" y="416760"/>
                <a:ext cx="4724400" cy="3870960"/>
              </a:xfrm>
              <a:prstGeom prst="triangle">
                <a:avLst/>
              </a:prstGeom>
              <a:grp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endParaRPr lang="en-US"/>
              </a:p>
            </p:txBody>
          </p:sp>
          <p:sp>
            <p:nvSpPr>
              <p:cNvPr id="14" name="TextBox 41">
                <a:extLst>
                  <a:ext uri="{FF2B5EF4-FFF2-40B4-BE49-F238E27FC236}">
                    <a16:creationId xmlns:a16="http://schemas.microsoft.com/office/drawing/2014/main" id="{CFE3A9F8-F772-4D4F-9D62-5FEA68E2CCDC}"/>
                  </a:ext>
                </a:extLst>
              </p:cNvPr>
              <p:cNvSpPr txBox="1"/>
              <p:nvPr/>
            </p:nvSpPr>
            <p:spPr>
              <a:xfrm>
                <a:off x="1676271" y="2839611"/>
                <a:ext cx="1371322" cy="723581"/>
              </a:xfrm>
              <a:prstGeom prst="rect">
                <a:avLst/>
              </a:prstGeom>
              <a:grpFill/>
            </p:spPr>
            <p:txBody>
              <a:bodyPr wrap="square" rtlCol="0">
                <a:spAutoFit/>
              </a:bodyPr>
              <a:lstStyle/>
              <a:p>
                <a:pPr marL="0" marR="0" algn="ctr">
                  <a:lnSpc>
                    <a:spcPct val="107000"/>
                  </a:lnSpc>
                  <a:spcBef>
                    <a:spcPts val="0"/>
                  </a:spcBef>
                  <a:spcAft>
                    <a:spcPts val="800"/>
                  </a:spcAft>
                </a:pPr>
                <a:r>
                  <a:rPr lang="en-US" sz="4000" b="1"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Tier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D872DD58-E1AF-87B6-0CE1-1B931B1D9C78}"/>
                </a:ext>
              </a:extLst>
            </p:cNvPr>
            <p:cNvGrpSpPr/>
            <p:nvPr/>
          </p:nvGrpSpPr>
          <p:grpSpPr>
            <a:xfrm>
              <a:off x="1447800" y="858720"/>
              <a:ext cx="1828800" cy="1730423"/>
              <a:chOff x="1447800" y="858720"/>
              <a:chExt cx="1828800" cy="1730423"/>
            </a:xfrm>
            <a:grpFill/>
          </p:grpSpPr>
          <p:sp>
            <p:nvSpPr>
              <p:cNvPr id="11" name="Isosceles Triangle 10">
                <a:extLst>
                  <a:ext uri="{FF2B5EF4-FFF2-40B4-BE49-F238E27FC236}">
                    <a16:creationId xmlns:a16="http://schemas.microsoft.com/office/drawing/2014/main" id="{096A85AA-D323-C750-BF0C-E6ECBA21BEDC}"/>
                  </a:ext>
                </a:extLst>
              </p:cNvPr>
              <p:cNvSpPr/>
              <p:nvPr/>
            </p:nvSpPr>
            <p:spPr bwMode="auto">
              <a:xfrm>
                <a:off x="1447800" y="858720"/>
                <a:ext cx="1828800" cy="1630680"/>
              </a:xfrm>
              <a:prstGeom prst="triangle">
                <a:avLst/>
              </a:prstGeom>
              <a:solidFill>
                <a:schemeClr val="accent4"/>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endParaRPr lang="en-US"/>
              </a:p>
            </p:txBody>
          </p:sp>
          <p:sp>
            <p:nvSpPr>
              <p:cNvPr id="12" name="TextBox 44">
                <a:extLst>
                  <a:ext uri="{FF2B5EF4-FFF2-40B4-BE49-F238E27FC236}">
                    <a16:creationId xmlns:a16="http://schemas.microsoft.com/office/drawing/2014/main" id="{B7AC05E8-E9EF-B29C-1AB7-BB13DEFE9434}"/>
                  </a:ext>
                </a:extLst>
              </p:cNvPr>
              <p:cNvSpPr txBox="1"/>
              <p:nvPr/>
            </p:nvSpPr>
            <p:spPr>
              <a:xfrm>
                <a:off x="1676272" y="2090416"/>
                <a:ext cx="1371322" cy="498727"/>
              </a:xfrm>
              <a:prstGeom prst="rect">
                <a:avLst/>
              </a:prstGeom>
              <a:noFill/>
            </p:spPr>
            <p:txBody>
              <a:bodyPr wrap="square" rtlCol="0">
                <a:spAutoFit/>
              </a:bodyPr>
              <a:lstStyle/>
              <a:p>
                <a:pPr marL="0" marR="0" algn="ctr">
                  <a:lnSpc>
                    <a:spcPct val="107000"/>
                  </a:lnSpc>
                  <a:spcBef>
                    <a:spcPts val="0"/>
                  </a:spcBef>
                  <a:spcAft>
                    <a:spcPts val="800"/>
                  </a:spcAft>
                </a:pPr>
                <a:r>
                  <a:rPr lang="en-US" sz="24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Tier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4AE38019-562E-26D9-40B9-F0594B67A5B0}"/>
                </a:ext>
              </a:extLst>
            </p:cNvPr>
            <p:cNvGrpSpPr/>
            <p:nvPr/>
          </p:nvGrpSpPr>
          <p:grpSpPr>
            <a:xfrm>
              <a:off x="1680082" y="1254960"/>
              <a:ext cx="1371322" cy="838200"/>
              <a:chOff x="1680082" y="1254960"/>
              <a:chExt cx="1371322" cy="838200"/>
            </a:xfrm>
            <a:grpFill/>
          </p:grpSpPr>
          <p:sp>
            <p:nvSpPr>
              <p:cNvPr id="9" name="Isosceles Triangle 8">
                <a:extLst>
                  <a:ext uri="{FF2B5EF4-FFF2-40B4-BE49-F238E27FC236}">
                    <a16:creationId xmlns:a16="http://schemas.microsoft.com/office/drawing/2014/main" id="{A116AE02-2B6A-67FC-1CA1-66F7F450326C}"/>
                  </a:ext>
                </a:extLst>
              </p:cNvPr>
              <p:cNvSpPr/>
              <p:nvPr/>
            </p:nvSpPr>
            <p:spPr bwMode="auto">
              <a:xfrm>
                <a:off x="1905000" y="1254960"/>
                <a:ext cx="914400" cy="838200"/>
              </a:xfrm>
              <a:prstGeom prst="triangle">
                <a:avLst/>
              </a:prstGeom>
              <a:solidFill>
                <a:srgbClr val="C00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endParaRPr lang="en-US"/>
              </a:p>
            </p:txBody>
          </p:sp>
          <p:sp>
            <p:nvSpPr>
              <p:cNvPr id="10" name="TextBox 47">
                <a:extLst>
                  <a:ext uri="{FF2B5EF4-FFF2-40B4-BE49-F238E27FC236}">
                    <a16:creationId xmlns:a16="http://schemas.microsoft.com/office/drawing/2014/main" id="{E84F991A-C6F4-5040-89B5-D7008DE0E6E3}"/>
                  </a:ext>
                </a:extLst>
              </p:cNvPr>
              <p:cNvSpPr txBox="1"/>
              <p:nvPr/>
            </p:nvSpPr>
            <p:spPr>
              <a:xfrm>
                <a:off x="1680082" y="1628811"/>
                <a:ext cx="1371322" cy="442780"/>
              </a:xfrm>
              <a:prstGeom prst="rect">
                <a:avLst/>
              </a:prstGeom>
              <a:noFill/>
            </p:spPr>
            <p:txBody>
              <a:bodyPr wrap="square" rtlCol="0">
                <a:spAutoFit/>
              </a:bodyPr>
              <a:lstStyle/>
              <a:p>
                <a:pPr marL="0" marR="0" algn="ctr">
                  <a:lnSpc>
                    <a:spcPct val="107000"/>
                  </a:lnSpc>
                  <a:spcBef>
                    <a:spcPts val="0"/>
                  </a:spcBef>
                  <a:spcAft>
                    <a:spcPts val="800"/>
                  </a:spcAft>
                </a:pPr>
                <a:r>
                  <a:rPr lang="en-US" sz="2000" b="1"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Tier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3058431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6CFDF-A585-CCAD-00C1-5D86F155EFE3}"/>
              </a:ext>
            </a:extLst>
          </p:cNvPr>
          <p:cNvSpPr>
            <a:spLocks noGrp="1"/>
          </p:cNvSpPr>
          <p:nvPr>
            <p:ph type="title"/>
          </p:nvPr>
        </p:nvSpPr>
        <p:spPr>
          <a:xfrm>
            <a:off x="838200" y="365127"/>
            <a:ext cx="10515600" cy="1325563"/>
          </a:xfrm>
        </p:spPr>
        <p:txBody>
          <a:bodyPr anchor="ctr">
            <a:normAutofit/>
          </a:bodyPr>
          <a:lstStyle/>
          <a:p>
            <a:r>
              <a:rPr lang="en-US" dirty="0"/>
              <a:t>Outcomes</a:t>
            </a:r>
          </a:p>
        </p:txBody>
      </p:sp>
      <p:graphicFrame>
        <p:nvGraphicFramePr>
          <p:cNvPr id="7" name="Table 6">
            <a:extLst>
              <a:ext uri="{FF2B5EF4-FFF2-40B4-BE49-F238E27FC236}">
                <a16:creationId xmlns:a16="http://schemas.microsoft.com/office/drawing/2014/main" id="{AD264D1A-DBDC-81FA-DD89-5715588A9095}"/>
              </a:ext>
            </a:extLst>
          </p:cNvPr>
          <p:cNvGraphicFramePr>
            <a:graphicFrameLocks noGrp="1"/>
          </p:cNvGraphicFramePr>
          <p:nvPr>
            <p:extLst>
              <p:ext uri="{D42A27DB-BD31-4B8C-83A1-F6EECF244321}">
                <p14:modId xmlns:p14="http://schemas.microsoft.com/office/powerpoint/2010/main" val="4085340332"/>
              </p:ext>
            </p:extLst>
          </p:nvPr>
        </p:nvGraphicFramePr>
        <p:xfrm>
          <a:off x="600074" y="1690690"/>
          <a:ext cx="10991851" cy="3746441"/>
        </p:xfrm>
        <a:graphic>
          <a:graphicData uri="http://schemas.openxmlformats.org/drawingml/2006/table">
            <a:tbl>
              <a:tblPr firstRow="1" firstCol="1" bandRow="1"/>
              <a:tblGrid>
                <a:gridCol w="7033093">
                  <a:extLst>
                    <a:ext uri="{9D8B030D-6E8A-4147-A177-3AD203B41FA5}">
                      <a16:colId xmlns:a16="http://schemas.microsoft.com/office/drawing/2014/main" val="2666194888"/>
                    </a:ext>
                  </a:extLst>
                </a:gridCol>
                <a:gridCol w="854214">
                  <a:extLst>
                    <a:ext uri="{9D8B030D-6E8A-4147-A177-3AD203B41FA5}">
                      <a16:colId xmlns:a16="http://schemas.microsoft.com/office/drawing/2014/main" val="2054986381"/>
                    </a:ext>
                  </a:extLst>
                </a:gridCol>
                <a:gridCol w="573378">
                  <a:extLst>
                    <a:ext uri="{9D8B030D-6E8A-4147-A177-3AD203B41FA5}">
                      <a16:colId xmlns:a16="http://schemas.microsoft.com/office/drawing/2014/main" val="4268337244"/>
                    </a:ext>
                  </a:extLst>
                </a:gridCol>
                <a:gridCol w="979052">
                  <a:extLst>
                    <a:ext uri="{9D8B030D-6E8A-4147-A177-3AD203B41FA5}">
                      <a16:colId xmlns:a16="http://schemas.microsoft.com/office/drawing/2014/main" val="1612294959"/>
                    </a:ext>
                  </a:extLst>
                </a:gridCol>
                <a:gridCol w="483301">
                  <a:extLst>
                    <a:ext uri="{9D8B030D-6E8A-4147-A177-3AD203B41FA5}">
                      <a16:colId xmlns:a16="http://schemas.microsoft.com/office/drawing/2014/main" val="3883668128"/>
                    </a:ext>
                  </a:extLst>
                </a:gridCol>
                <a:gridCol w="1068813">
                  <a:extLst>
                    <a:ext uri="{9D8B030D-6E8A-4147-A177-3AD203B41FA5}">
                      <a16:colId xmlns:a16="http://schemas.microsoft.com/office/drawing/2014/main" val="973010195"/>
                    </a:ext>
                  </a:extLst>
                </a:gridCol>
              </a:tblGrid>
              <a:tr h="797475">
                <a:tc>
                  <a:txBody>
                    <a:bodyPr/>
                    <a:lstStyle/>
                    <a:p>
                      <a:pPr marL="0" marR="0" algn="ctr">
                        <a:lnSpc>
                          <a:spcPct val="107000"/>
                        </a:lnSpc>
                        <a:spcBef>
                          <a:spcPts val="0"/>
                        </a:spcBef>
                        <a:spcAft>
                          <a:spcPts val="0"/>
                        </a:spcAft>
                      </a:pPr>
                      <a:r>
                        <a:rPr lang="en-US" sz="2500" kern="100" dirty="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Criterion</a:t>
                      </a:r>
                      <a:endParaRPr lang="en-US" sz="2500" kern="100" dirty="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500" kern="100" dirty="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AR</a:t>
                      </a:r>
                      <a:endParaRPr lang="en-US" sz="2500" kern="100" dirty="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5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S</a:t>
                      </a:r>
                      <a:endParaRPr lang="en-US" sz="25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5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BW</a:t>
                      </a:r>
                      <a:endParaRPr lang="en-US" sz="25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5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I</a:t>
                      </a:r>
                      <a:endParaRPr lang="en-US" sz="25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5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App</a:t>
                      </a:r>
                      <a:endParaRPr lang="en-US" sz="25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906797049"/>
                  </a:ext>
                </a:extLst>
              </a:tr>
              <a:tr h="797475">
                <a:tc>
                  <a:txBody>
                    <a:bodyPr/>
                    <a:lstStyle/>
                    <a:p>
                      <a:pPr marL="0" marR="0">
                        <a:lnSpc>
                          <a:spcPct val="107000"/>
                        </a:lnSpc>
                        <a:spcBef>
                          <a:spcPts val="0"/>
                        </a:spcBef>
                        <a:spcAft>
                          <a:spcPts val="0"/>
                        </a:spcAft>
                      </a:pPr>
                      <a:r>
                        <a:rPr lang="en-US" sz="2500" kern="100">
                          <a:effectLst/>
                          <a:latin typeface="Calibri" panose="020F0502020204030204" pitchFamily="34" charset="0"/>
                          <a:ea typeface="Aptos" panose="020B0004020202020204" pitchFamily="34" charset="0"/>
                          <a:cs typeface="Times New Roman" panose="02020603050405020304" pitchFamily="18" charset="0"/>
                        </a:rPr>
                        <a:t>Triangle data (# 0-1 ODRs; # 2-5 ODRs; and # 6+ ODRs)</a:t>
                      </a:r>
                      <a:endParaRPr lang="en-US" sz="2500" kern="100">
                        <a:effectLs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500" kern="100">
                          <a:effectLst/>
                          <a:latin typeface="Calibri" panose="020F0502020204030204" pitchFamily="34" charset="0"/>
                          <a:ea typeface="Aptos" panose="020B0004020202020204" pitchFamily="34" charset="0"/>
                          <a:cs typeface="Times New Roman" panose="02020603050405020304" pitchFamily="18" charset="0"/>
                        </a:rPr>
                        <a:t> </a:t>
                      </a:r>
                      <a:endParaRPr lang="en-US" sz="2500" kern="100">
                        <a:effectLs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5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5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500" kern="100">
                          <a:effectLst/>
                          <a:latin typeface="Calibri" panose="020F0502020204030204" pitchFamily="34" charset="0"/>
                          <a:ea typeface="Aptos" panose="020B0004020202020204" pitchFamily="34" charset="0"/>
                          <a:cs typeface="Times New Roman" panose="02020603050405020304" pitchFamily="18" charset="0"/>
                        </a:rPr>
                        <a:t> </a:t>
                      </a:r>
                      <a:endParaRPr lang="en-US" sz="2500" kern="100">
                        <a:effectLs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5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500" kern="100">
                        <a:effectLs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0397643"/>
                  </a:ext>
                </a:extLst>
              </a:tr>
              <a:tr h="2148548">
                <a:tc>
                  <a:txBody>
                    <a:bodyPr/>
                    <a:lstStyle/>
                    <a:p>
                      <a:pPr marL="0" marR="0">
                        <a:lnSpc>
                          <a:spcPct val="107000"/>
                        </a:lnSpc>
                        <a:spcBef>
                          <a:spcPts val="0"/>
                        </a:spcBef>
                        <a:spcAft>
                          <a:spcPts val="0"/>
                        </a:spcAft>
                      </a:pPr>
                      <a:r>
                        <a:rPr lang="en-US" sz="2500" kern="100" dirty="0">
                          <a:effectLst/>
                          <a:latin typeface="Calibri" panose="020F0502020204030204" pitchFamily="34" charset="0"/>
                          <a:ea typeface="Aptos" panose="020B0004020202020204" pitchFamily="34" charset="0"/>
                          <a:cs typeface="Times New Roman" panose="02020603050405020304" pitchFamily="18" charset="0"/>
                        </a:rPr>
                        <a:t>Climate survey (School Climate Survey or district selected survey)</a:t>
                      </a:r>
                      <a:endParaRPr lang="en-US" sz="2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500" kern="100" dirty="0">
                          <a:effectLst/>
                          <a:latin typeface="Calibri" panose="020F0502020204030204" pitchFamily="34" charset="0"/>
                          <a:ea typeface="Aptos" panose="020B0004020202020204" pitchFamily="34" charset="0"/>
                          <a:cs typeface="Times New Roman" panose="02020603050405020304" pitchFamily="18" charset="0"/>
                        </a:rPr>
                        <a:t>≥ 80% of respondents (students grades 3 or above; ≥ 80% of staff or ≥ 20% of families in schools serving pk-2 grades)</a:t>
                      </a:r>
                      <a:endParaRPr lang="en-US" sz="2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500" kern="100">
                          <a:effectLst/>
                          <a:latin typeface="Calibri" panose="020F0502020204030204" pitchFamily="34" charset="0"/>
                          <a:ea typeface="Aptos" panose="020B0004020202020204" pitchFamily="34" charset="0"/>
                          <a:cs typeface="Times New Roman" panose="02020603050405020304" pitchFamily="18" charset="0"/>
                        </a:rPr>
                        <a:t> </a:t>
                      </a:r>
                      <a:endParaRPr lang="en-US" sz="2500" kern="100">
                        <a:effectLs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500" kern="100">
                          <a:effectLst/>
                          <a:latin typeface="Calibri" panose="020F0502020204030204" pitchFamily="34" charset="0"/>
                          <a:ea typeface="Aptos" panose="020B0004020202020204" pitchFamily="34" charset="0"/>
                          <a:cs typeface="Times New Roman" panose="02020603050405020304" pitchFamily="18" charset="0"/>
                        </a:rPr>
                        <a:t> </a:t>
                      </a:r>
                      <a:endParaRPr lang="en-US" sz="2500" kern="100">
                        <a:effectLs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500" kern="100">
                          <a:effectLst/>
                          <a:latin typeface="Calibri" panose="020F0502020204030204" pitchFamily="34" charset="0"/>
                          <a:ea typeface="Aptos" panose="020B0004020202020204" pitchFamily="34" charset="0"/>
                          <a:cs typeface="Times New Roman" panose="02020603050405020304" pitchFamily="18" charset="0"/>
                        </a:rPr>
                        <a:t> </a:t>
                      </a:r>
                      <a:endParaRPr lang="en-US" sz="2500" kern="100">
                        <a:effectLs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5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5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71" marR="65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6322258"/>
                  </a:ext>
                </a:extLst>
              </a:tr>
            </a:tbl>
          </a:graphicData>
        </a:graphic>
      </p:graphicFrame>
    </p:spTree>
    <p:extLst>
      <p:ext uri="{BB962C8B-B14F-4D97-AF65-F5344CB8AC3E}">
        <p14:creationId xmlns:p14="http://schemas.microsoft.com/office/powerpoint/2010/main" val="2725677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6CFDF-A585-CCAD-00C1-5D86F155EFE3}"/>
              </a:ext>
            </a:extLst>
          </p:cNvPr>
          <p:cNvSpPr>
            <a:spLocks noGrp="1"/>
          </p:cNvSpPr>
          <p:nvPr>
            <p:ph type="title" idx="4294967295"/>
          </p:nvPr>
        </p:nvSpPr>
        <p:spPr>
          <a:xfrm>
            <a:off x="609600" y="530608"/>
            <a:ext cx="10996245" cy="925513"/>
          </a:xfrm>
        </p:spPr>
        <p:txBody>
          <a:bodyPr anchor="ctr">
            <a:normAutofit/>
          </a:bodyPr>
          <a:lstStyle/>
          <a:p>
            <a:r>
              <a:rPr lang="en-US" sz="3600">
                <a:solidFill>
                  <a:srgbClr val="008000"/>
                </a:solidFill>
              </a:rPr>
              <a:t>Data</a:t>
            </a:r>
          </a:p>
        </p:txBody>
      </p:sp>
      <p:sp>
        <p:nvSpPr>
          <p:cNvPr id="3" name="TextBox 2">
            <a:extLst>
              <a:ext uri="{FF2B5EF4-FFF2-40B4-BE49-F238E27FC236}">
                <a16:creationId xmlns:a16="http://schemas.microsoft.com/office/drawing/2014/main" id="{33FADBF2-9959-FFFE-6099-FC0A11BEC8A1}"/>
              </a:ext>
            </a:extLst>
          </p:cNvPr>
          <p:cNvSpPr txBox="1"/>
          <p:nvPr/>
        </p:nvSpPr>
        <p:spPr>
          <a:xfrm>
            <a:off x="597877" y="5236771"/>
            <a:ext cx="10996245" cy="646331"/>
          </a:xfrm>
          <a:prstGeom prst="rect">
            <a:avLst/>
          </a:prstGeom>
          <a:noFill/>
        </p:spPr>
        <p:txBody>
          <a:bodyPr wrap="square" rtlCol="0">
            <a:spAutoFit/>
          </a:bodyPr>
          <a:lstStyle/>
          <a:p>
            <a:r>
              <a:rPr lang="en-US" b="1" dirty="0"/>
              <a:t>*Note: Action Plan has been changed to “Implementation Improvement Plan”</a:t>
            </a:r>
          </a:p>
          <a:p>
            <a:r>
              <a:rPr lang="en-US" b="1" dirty="0"/>
              <a:t>**Note: Big 5 Data and Team Meeting Minutes will no longer  </a:t>
            </a:r>
          </a:p>
        </p:txBody>
      </p:sp>
      <p:graphicFrame>
        <p:nvGraphicFramePr>
          <p:cNvPr id="4" name="Table 3">
            <a:extLst>
              <a:ext uri="{FF2B5EF4-FFF2-40B4-BE49-F238E27FC236}">
                <a16:creationId xmlns:a16="http://schemas.microsoft.com/office/drawing/2014/main" id="{6C3AFE38-42C7-FEF7-99F6-55EA54F7EDC1}"/>
              </a:ext>
            </a:extLst>
          </p:cNvPr>
          <p:cNvGraphicFramePr>
            <a:graphicFrameLocks noGrp="1"/>
          </p:cNvGraphicFramePr>
          <p:nvPr>
            <p:extLst>
              <p:ext uri="{D42A27DB-BD31-4B8C-83A1-F6EECF244321}">
                <p14:modId xmlns:p14="http://schemas.microsoft.com/office/powerpoint/2010/main" val="871919157"/>
              </p:ext>
            </p:extLst>
          </p:nvPr>
        </p:nvGraphicFramePr>
        <p:xfrm>
          <a:off x="609600" y="1660418"/>
          <a:ext cx="11283696" cy="2377785"/>
        </p:xfrm>
        <a:graphic>
          <a:graphicData uri="http://schemas.openxmlformats.org/drawingml/2006/table">
            <a:tbl>
              <a:tblPr firstRow="1" firstCol="1" bandRow="1"/>
              <a:tblGrid>
                <a:gridCol w="7763256">
                  <a:extLst>
                    <a:ext uri="{9D8B030D-6E8A-4147-A177-3AD203B41FA5}">
                      <a16:colId xmlns:a16="http://schemas.microsoft.com/office/drawing/2014/main" val="2730723327"/>
                    </a:ext>
                  </a:extLst>
                </a:gridCol>
                <a:gridCol w="704088">
                  <a:extLst>
                    <a:ext uri="{9D8B030D-6E8A-4147-A177-3AD203B41FA5}">
                      <a16:colId xmlns:a16="http://schemas.microsoft.com/office/drawing/2014/main" val="485869288"/>
                    </a:ext>
                  </a:extLst>
                </a:gridCol>
                <a:gridCol w="704088">
                  <a:extLst>
                    <a:ext uri="{9D8B030D-6E8A-4147-A177-3AD203B41FA5}">
                      <a16:colId xmlns:a16="http://schemas.microsoft.com/office/drawing/2014/main" val="2049904016"/>
                    </a:ext>
                  </a:extLst>
                </a:gridCol>
                <a:gridCol w="704088">
                  <a:extLst>
                    <a:ext uri="{9D8B030D-6E8A-4147-A177-3AD203B41FA5}">
                      <a16:colId xmlns:a16="http://schemas.microsoft.com/office/drawing/2014/main" val="694816515"/>
                    </a:ext>
                  </a:extLst>
                </a:gridCol>
                <a:gridCol w="704088">
                  <a:extLst>
                    <a:ext uri="{9D8B030D-6E8A-4147-A177-3AD203B41FA5}">
                      <a16:colId xmlns:a16="http://schemas.microsoft.com/office/drawing/2014/main" val="329332708"/>
                    </a:ext>
                  </a:extLst>
                </a:gridCol>
                <a:gridCol w="704088">
                  <a:extLst>
                    <a:ext uri="{9D8B030D-6E8A-4147-A177-3AD203B41FA5}">
                      <a16:colId xmlns:a16="http://schemas.microsoft.com/office/drawing/2014/main" val="2395187493"/>
                    </a:ext>
                  </a:extLst>
                </a:gridCol>
              </a:tblGrid>
              <a:tr h="826794">
                <a:tc>
                  <a:txBody>
                    <a:bodyPr/>
                    <a:lstStyle/>
                    <a:p>
                      <a:pPr marL="0" marR="0" algn="ctr">
                        <a:lnSpc>
                          <a:spcPct val="107000"/>
                        </a:lnSpc>
                        <a:spcBef>
                          <a:spcPts val="0"/>
                        </a:spcBef>
                        <a:spcAft>
                          <a:spcPts val="0"/>
                        </a:spcAft>
                      </a:pPr>
                      <a:r>
                        <a:rPr lang="en-US" sz="2400" kern="100" dirty="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Criterion</a:t>
                      </a:r>
                      <a:endParaRPr lang="en-US" sz="2400" kern="100" dirty="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400" kern="100" dirty="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AR</a:t>
                      </a:r>
                      <a:endParaRPr lang="en-US" sz="2400" kern="100" dirty="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400" kern="100" dirty="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S</a:t>
                      </a:r>
                      <a:endParaRPr lang="en-US" sz="2400" kern="100" dirty="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400" kern="100" dirty="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BW</a:t>
                      </a:r>
                      <a:endParaRPr lang="en-US" sz="2400" kern="100" dirty="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400" kern="10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I</a:t>
                      </a:r>
                      <a:endParaRPr lang="en-US" sz="2400" kern="10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2400" kern="100" dirty="0">
                          <a:solidFill>
                            <a:srgbClr val="000000"/>
                          </a:solidFill>
                          <a:effectLst/>
                          <a:highlight>
                            <a:srgbClr val="00B050"/>
                          </a:highlight>
                          <a:latin typeface="Calibri" panose="020F0502020204030204" pitchFamily="34" charset="0"/>
                          <a:ea typeface="Aptos" panose="020B0004020202020204" pitchFamily="34" charset="0"/>
                          <a:cs typeface="Times New Roman" panose="02020603050405020304" pitchFamily="18" charset="0"/>
                        </a:rPr>
                        <a:t>App</a:t>
                      </a:r>
                      <a:endParaRPr lang="en-US" sz="2400" kern="100" dirty="0">
                        <a:effectLst/>
                        <a:highlight>
                          <a:srgbClr val="00B050"/>
                        </a:highligh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242443738"/>
                  </a:ext>
                </a:extLst>
              </a:tr>
              <a:tr h="516997">
                <a:tc>
                  <a:txBody>
                    <a:bodyPr/>
                    <a:lstStyle/>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*Implementation Improvement Plan (F.K.A. “Action Plan”)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7341072"/>
                  </a:ext>
                </a:extLst>
              </a:tr>
              <a:tr h="516997">
                <a:tc>
                  <a:txBody>
                    <a:bodyPr/>
                    <a:lstStyle/>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**Solution Plans (1 per quarter)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363346"/>
                  </a:ext>
                </a:extLst>
              </a:tr>
              <a:tr h="516997">
                <a:tc>
                  <a:txBody>
                    <a:bodyPr/>
                    <a:lstStyle/>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Description of how data is used to reteach/intensify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62" marR="52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7534538"/>
                  </a:ext>
                </a:extLst>
              </a:tr>
            </a:tbl>
          </a:graphicData>
        </a:graphic>
      </p:graphicFrame>
    </p:spTree>
    <p:extLst>
      <p:ext uri="{BB962C8B-B14F-4D97-AF65-F5344CB8AC3E}">
        <p14:creationId xmlns:p14="http://schemas.microsoft.com/office/powerpoint/2010/main" val="2550637502"/>
      </p:ext>
    </p:extLst>
  </p:cSld>
  <p:clrMapOvr>
    <a:masterClrMapping/>
  </p:clrMapOvr>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75836A8-D738-4EA1-9E3B-16DD126280A0}" vid="{20D0350D-E15F-48B3-8061-C8282C1232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4024</TotalTime>
  <Words>5163</Words>
  <Application>Microsoft Office PowerPoint</Application>
  <PresentationFormat>Widescreen</PresentationFormat>
  <Paragraphs>654</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Aptos</vt:lpstr>
      <vt:lpstr>Arial</vt:lpstr>
      <vt:lpstr>Calibri</vt:lpstr>
      <vt:lpstr>Calibri Light</vt:lpstr>
      <vt:lpstr>Franklin Gothic Book</vt:lpstr>
      <vt:lpstr>Segoe</vt:lpstr>
      <vt:lpstr>Symbol</vt:lpstr>
      <vt:lpstr>Theme1</vt:lpstr>
      <vt:lpstr>MO SW-PBS Award of Excellence</vt:lpstr>
      <vt:lpstr>Purpose</vt:lpstr>
      <vt:lpstr>                 Recognition Awards</vt:lpstr>
      <vt:lpstr>Recognition Awards</vt:lpstr>
      <vt:lpstr>Information Sources</vt:lpstr>
      <vt:lpstr>Criteria Organization</vt:lpstr>
      <vt:lpstr>Tier 1 Award</vt:lpstr>
      <vt:lpstr>Outcomes</vt:lpstr>
      <vt:lpstr>Data</vt:lpstr>
      <vt:lpstr>Systems</vt:lpstr>
      <vt:lpstr>Systems</vt:lpstr>
      <vt:lpstr>Practices</vt:lpstr>
      <vt:lpstr>Tier 1 Interview Questions</vt:lpstr>
      <vt:lpstr>Tier 1 Artifacts</vt:lpstr>
      <vt:lpstr>Important!</vt:lpstr>
      <vt:lpstr>Tier 2 Criteria</vt:lpstr>
      <vt:lpstr>Tier 2 Outcomes</vt:lpstr>
      <vt:lpstr>Tier 2 Data</vt:lpstr>
      <vt:lpstr>Tier 2 Systems</vt:lpstr>
      <vt:lpstr>Tier 2 Systems</vt:lpstr>
      <vt:lpstr>Tier 2 Practices</vt:lpstr>
      <vt:lpstr>Advanced Tiers Artifacts (Tier 2 Award)</vt:lpstr>
      <vt:lpstr>Important!</vt:lpstr>
      <vt:lpstr>Advanced Tier Interview Questions (Tier 2 Award)</vt:lpstr>
      <vt:lpstr>Tier 3-Criteria</vt:lpstr>
      <vt:lpstr>Tier 3 Outcomes</vt:lpstr>
      <vt:lpstr>Tier 3 Data</vt:lpstr>
      <vt:lpstr>Tier 3 Systems</vt:lpstr>
      <vt:lpstr>Tier 3 Practices</vt:lpstr>
      <vt:lpstr>Tier 3 Artifacts</vt:lpstr>
      <vt:lpstr>Tier 3 Interview Questions</vt:lpstr>
      <vt:lpstr>No Longer Part of Recognition</vt:lpstr>
      <vt:lpstr>Final Thoughts</vt:lpstr>
      <vt:lpstr>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 SW-PBS Award of Excellence</dc:title>
  <dc:creator>Way, Gordon</dc:creator>
  <cp:lastModifiedBy>Way, Gordon</cp:lastModifiedBy>
  <cp:revision>113</cp:revision>
  <dcterms:created xsi:type="dcterms:W3CDTF">2022-08-18T19:46:19Z</dcterms:created>
  <dcterms:modified xsi:type="dcterms:W3CDTF">2024-09-14T15:45:23Z</dcterms:modified>
</cp:coreProperties>
</file>