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56" r:id="rId2"/>
    <p:sldId id="273" r:id="rId3"/>
    <p:sldId id="279" r:id="rId4"/>
    <p:sldId id="257" r:id="rId5"/>
    <p:sldId id="259" r:id="rId6"/>
    <p:sldId id="277" r:id="rId7"/>
    <p:sldId id="258" r:id="rId8"/>
    <p:sldId id="265" r:id="rId9"/>
    <p:sldId id="283" r:id="rId10"/>
    <p:sldId id="261" r:id="rId11"/>
    <p:sldId id="260" r:id="rId12"/>
    <p:sldId id="262" r:id="rId13"/>
    <p:sldId id="274" r:id="rId14"/>
    <p:sldId id="263" r:id="rId15"/>
    <p:sldId id="280" r:id="rId16"/>
    <p:sldId id="264" r:id="rId17"/>
    <p:sldId id="266" r:id="rId18"/>
    <p:sldId id="267" r:id="rId19"/>
    <p:sldId id="278" r:id="rId20"/>
    <p:sldId id="268" r:id="rId21"/>
    <p:sldId id="281" r:id="rId22"/>
    <p:sldId id="269" r:id="rId23"/>
    <p:sldId id="270" r:id="rId24"/>
    <p:sldId id="271" r:id="rId25"/>
    <p:sldId id="272" r:id="rId26"/>
    <p:sldId id="275" r:id="rId27"/>
    <p:sldId id="276"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8F82FB-E5EA-499D-8756-959C7423AC32}" v="13" dt="2023-08-22T17:09:48.3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29" autoAdjust="0"/>
    <p:restoredTop sz="70944" autoAdjust="0"/>
  </p:normalViewPr>
  <p:slideViewPr>
    <p:cSldViewPr snapToGrid="0">
      <p:cViewPr varScale="1">
        <p:scale>
          <a:sx n="78" d="100"/>
          <a:sy n="78" d="100"/>
        </p:scale>
        <p:origin x="189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y, Gordon" userId="8b71376c-8f6d-4226-a2ec-b2ad7e5f21e0" providerId="ADAL" clId="{D68F82FB-E5EA-499D-8756-959C7423AC32}"/>
    <pc:docChg chg="undo custSel addSld delSld modSld">
      <pc:chgData name="Way, Gordon" userId="8b71376c-8f6d-4226-a2ec-b2ad7e5f21e0" providerId="ADAL" clId="{D68F82FB-E5EA-499D-8756-959C7423AC32}" dt="2023-08-22T17:12:47.153" v="5761" actId="20577"/>
      <pc:docMkLst>
        <pc:docMk/>
      </pc:docMkLst>
      <pc:sldChg chg="modSp mod">
        <pc:chgData name="Way, Gordon" userId="8b71376c-8f6d-4226-a2ec-b2ad7e5f21e0" providerId="ADAL" clId="{D68F82FB-E5EA-499D-8756-959C7423AC32}" dt="2023-08-18T16:44:47.099" v="1" actId="20577"/>
        <pc:sldMkLst>
          <pc:docMk/>
          <pc:sldMk cId="1589809575" sldId="256"/>
        </pc:sldMkLst>
        <pc:spChg chg="mod">
          <ac:chgData name="Way, Gordon" userId="8b71376c-8f6d-4226-a2ec-b2ad7e5f21e0" providerId="ADAL" clId="{D68F82FB-E5EA-499D-8756-959C7423AC32}" dt="2023-08-18T16:44:47.099" v="1" actId="20577"/>
          <ac:spMkLst>
            <pc:docMk/>
            <pc:sldMk cId="1589809575" sldId="256"/>
            <ac:spMk id="3" creationId="{B666960D-8A56-18D9-DE82-C910DCB8D091}"/>
          </ac:spMkLst>
        </pc:spChg>
      </pc:sldChg>
      <pc:sldChg chg="addSp delSp modSp mod modNotes">
        <pc:chgData name="Way, Gordon" userId="8b71376c-8f6d-4226-a2ec-b2ad7e5f21e0" providerId="ADAL" clId="{D68F82FB-E5EA-499D-8756-959C7423AC32}" dt="2023-08-18T16:49:03.024" v="121"/>
        <pc:sldMkLst>
          <pc:docMk/>
          <pc:sldMk cId="3137756317" sldId="257"/>
        </pc:sldMkLst>
        <pc:spChg chg="mod">
          <ac:chgData name="Way, Gordon" userId="8b71376c-8f6d-4226-a2ec-b2ad7e5f21e0" providerId="ADAL" clId="{D68F82FB-E5EA-499D-8756-959C7423AC32}" dt="2023-08-18T16:46:22.505" v="88" actId="20577"/>
          <ac:spMkLst>
            <pc:docMk/>
            <pc:sldMk cId="3137756317" sldId="257"/>
            <ac:spMk id="3" creationId="{196592DA-488E-F0E3-01BB-04F41A72E0CF}"/>
          </ac:spMkLst>
        </pc:spChg>
        <pc:spChg chg="add mod">
          <ac:chgData name="Way, Gordon" userId="8b71376c-8f6d-4226-a2ec-b2ad7e5f21e0" providerId="ADAL" clId="{D68F82FB-E5EA-499D-8756-959C7423AC32}" dt="2023-08-18T16:46:35.512" v="89" actId="1076"/>
          <ac:spMkLst>
            <pc:docMk/>
            <pc:sldMk cId="3137756317" sldId="257"/>
            <ac:spMk id="4" creationId="{46A0346D-178D-18E9-1491-2622461524BE}"/>
          </ac:spMkLst>
        </pc:spChg>
        <pc:spChg chg="del">
          <ac:chgData name="Way, Gordon" userId="8b71376c-8f6d-4226-a2ec-b2ad7e5f21e0" providerId="ADAL" clId="{D68F82FB-E5EA-499D-8756-959C7423AC32}" dt="2023-08-18T16:45:03.617" v="2" actId="478"/>
          <ac:spMkLst>
            <pc:docMk/>
            <pc:sldMk cId="3137756317" sldId="257"/>
            <ac:spMk id="5" creationId="{6F2722B3-3EC9-43C6-62C6-9A4044FF5408}"/>
          </ac:spMkLst>
        </pc:spChg>
        <pc:spChg chg="del">
          <ac:chgData name="Way, Gordon" userId="8b71376c-8f6d-4226-a2ec-b2ad7e5f21e0" providerId="ADAL" clId="{D68F82FB-E5EA-499D-8756-959C7423AC32}" dt="2023-08-18T16:45:05.203" v="3" actId="478"/>
          <ac:spMkLst>
            <pc:docMk/>
            <pc:sldMk cId="3137756317" sldId="257"/>
            <ac:spMk id="6" creationId="{AB2103E0-19B6-ACFD-6413-2CA436D6008D}"/>
          </ac:spMkLst>
        </pc:spChg>
        <pc:spChg chg="del mod">
          <ac:chgData name="Way, Gordon" userId="8b71376c-8f6d-4226-a2ec-b2ad7e5f21e0" providerId="ADAL" clId="{D68F82FB-E5EA-499D-8756-959C7423AC32}" dt="2023-08-18T16:45:10.840" v="7" actId="478"/>
          <ac:spMkLst>
            <pc:docMk/>
            <pc:sldMk cId="3137756317" sldId="257"/>
            <ac:spMk id="7" creationId="{9363F96F-BFBA-CE26-F58D-96300C2D58C1}"/>
          </ac:spMkLst>
        </pc:spChg>
        <pc:spChg chg="del">
          <ac:chgData name="Way, Gordon" userId="8b71376c-8f6d-4226-a2ec-b2ad7e5f21e0" providerId="ADAL" clId="{D68F82FB-E5EA-499D-8756-959C7423AC32}" dt="2023-08-18T16:45:07.998" v="5" actId="478"/>
          <ac:spMkLst>
            <pc:docMk/>
            <pc:sldMk cId="3137756317" sldId="257"/>
            <ac:spMk id="8" creationId="{95E91429-F0A2-CA50-BB1A-66F81B7E25C2}"/>
          </ac:spMkLst>
        </pc:spChg>
        <pc:spChg chg="del">
          <ac:chgData name="Way, Gordon" userId="8b71376c-8f6d-4226-a2ec-b2ad7e5f21e0" providerId="ADAL" clId="{D68F82FB-E5EA-499D-8756-959C7423AC32}" dt="2023-08-18T16:45:07.275" v="4" actId="478"/>
          <ac:spMkLst>
            <pc:docMk/>
            <pc:sldMk cId="3137756317" sldId="257"/>
            <ac:spMk id="9" creationId="{3C077BA9-ACB8-A256-B69D-457A26450536}"/>
          </ac:spMkLst>
        </pc:spChg>
        <pc:spChg chg="del">
          <ac:chgData name="Way, Gordon" userId="8b71376c-8f6d-4226-a2ec-b2ad7e5f21e0" providerId="ADAL" clId="{D68F82FB-E5EA-499D-8756-959C7423AC32}" dt="2023-08-18T16:45:13.289" v="8" actId="478"/>
          <ac:spMkLst>
            <pc:docMk/>
            <pc:sldMk cId="3137756317" sldId="257"/>
            <ac:spMk id="10" creationId="{249C6998-37CA-37F7-0FE9-365CE863E26C}"/>
          </ac:spMkLst>
        </pc:spChg>
        <pc:spChg chg="mod">
          <ac:chgData name="Way, Gordon" userId="8b71376c-8f6d-4226-a2ec-b2ad7e5f21e0" providerId="ADAL" clId="{D68F82FB-E5EA-499D-8756-959C7423AC32}" dt="2023-08-18T16:45:50.968" v="10" actId="1076"/>
          <ac:spMkLst>
            <pc:docMk/>
            <pc:sldMk cId="3137756317" sldId="257"/>
            <ac:spMk id="15" creationId="{AAD9FA32-3BA0-0A33-94F9-4D6740BC8B7E}"/>
          </ac:spMkLst>
        </pc:spChg>
        <pc:spChg chg="mod">
          <ac:chgData name="Way, Gordon" userId="8b71376c-8f6d-4226-a2ec-b2ad7e5f21e0" providerId="ADAL" clId="{D68F82FB-E5EA-499D-8756-959C7423AC32}" dt="2023-08-18T16:45:50.968" v="10" actId="1076"/>
          <ac:spMkLst>
            <pc:docMk/>
            <pc:sldMk cId="3137756317" sldId="257"/>
            <ac:spMk id="16" creationId="{C107AC0E-EEB3-DC84-7037-9C13C97B9887}"/>
          </ac:spMkLst>
        </pc:spChg>
        <pc:spChg chg="mod">
          <ac:chgData name="Way, Gordon" userId="8b71376c-8f6d-4226-a2ec-b2ad7e5f21e0" providerId="ADAL" clId="{D68F82FB-E5EA-499D-8756-959C7423AC32}" dt="2023-08-18T16:45:50.968" v="10" actId="1076"/>
          <ac:spMkLst>
            <pc:docMk/>
            <pc:sldMk cId="3137756317" sldId="257"/>
            <ac:spMk id="17" creationId="{B48D0A07-B96F-BDB0-C87D-F3F485CA70A3}"/>
          </ac:spMkLst>
        </pc:spChg>
        <pc:spChg chg="mod">
          <ac:chgData name="Way, Gordon" userId="8b71376c-8f6d-4226-a2ec-b2ad7e5f21e0" providerId="ADAL" clId="{D68F82FB-E5EA-499D-8756-959C7423AC32}" dt="2023-08-18T16:45:50.968" v="10" actId="1076"/>
          <ac:spMkLst>
            <pc:docMk/>
            <pc:sldMk cId="3137756317" sldId="257"/>
            <ac:spMk id="18" creationId="{4F0D8218-4B9E-8C90-4011-A41728F89865}"/>
          </ac:spMkLst>
        </pc:spChg>
        <pc:spChg chg="mod">
          <ac:chgData name="Way, Gordon" userId="8b71376c-8f6d-4226-a2ec-b2ad7e5f21e0" providerId="ADAL" clId="{D68F82FB-E5EA-499D-8756-959C7423AC32}" dt="2023-08-18T16:45:50.968" v="10" actId="1076"/>
          <ac:spMkLst>
            <pc:docMk/>
            <pc:sldMk cId="3137756317" sldId="257"/>
            <ac:spMk id="19" creationId="{534C9F8C-2793-8F44-337F-09DA7395D3B4}"/>
          </ac:spMkLst>
        </pc:spChg>
        <pc:spChg chg="mod">
          <ac:chgData name="Way, Gordon" userId="8b71376c-8f6d-4226-a2ec-b2ad7e5f21e0" providerId="ADAL" clId="{D68F82FB-E5EA-499D-8756-959C7423AC32}" dt="2023-08-18T16:45:50.968" v="10" actId="1076"/>
          <ac:spMkLst>
            <pc:docMk/>
            <pc:sldMk cId="3137756317" sldId="257"/>
            <ac:spMk id="20" creationId="{7DA16773-C6B3-D1C7-0BAA-71DF36E5832A}"/>
          </ac:spMkLst>
        </pc:spChg>
        <pc:spChg chg="add mod">
          <ac:chgData name="Way, Gordon" userId="8b71376c-8f6d-4226-a2ec-b2ad7e5f21e0" providerId="ADAL" clId="{D68F82FB-E5EA-499D-8756-959C7423AC32}" dt="2023-08-18T16:45:50.968" v="10" actId="1076"/>
          <ac:spMkLst>
            <pc:docMk/>
            <pc:sldMk cId="3137756317" sldId="257"/>
            <ac:spMk id="21" creationId="{32C6D4A7-A9F5-0430-39CB-235D5000A52C}"/>
          </ac:spMkLst>
        </pc:spChg>
        <pc:spChg chg="add mod">
          <ac:chgData name="Way, Gordon" userId="8b71376c-8f6d-4226-a2ec-b2ad7e5f21e0" providerId="ADAL" clId="{D68F82FB-E5EA-499D-8756-959C7423AC32}" dt="2023-08-18T16:45:50.968" v="10" actId="1076"/>
          <ac:spMkLst>
            <pc:docMk/>
            <pc:sldMk cId="3137756317" sldId="257"/>
            <ac:spMk id="22" creationId="{F26FF72E-0ACD-CDF9-74FD-BAE41F334A8E}"/>
          </ac:spMkLst>
        </pc:spChg>
        <pc:spChg chg="add mod">
          <ac:chgData name="Way, Gordon" userId="8b71376c-8f6d-4226-a2ec-b2ad7e5f21e0" providerId="ADAL" clId="{D68F82FB-E5EA-499D-8756-959C7423AC32}" dt="2023-08-18T16:45:50.968" v="10" actId="1076"/>
          <ac:spMkLst>
            <pc:docMk/>
            <pc:sldMk cId="3137756317" sldId="257"/>
            <ac:spMk id="23" creationId="{EB59A40F-1B17-C560-04F9-61D1E110F7EE}"/>
          </ac:spMkLst>
        </pc:spChg>
        <pc:spChg chg="add mod">
          <ac:chgData name="Way, Gordon" userId="8b71376c-8f6d-4226-a2ec-b2ad7e5f21e0" providerId="ADAL" clId="{D68F82FB-E5EA-499D-8756-959C7423AC32}" dt="2023-08-18T16:45:50.968" v="10" actId="1076"/>
          <ac:spMkLst>
            <pc:docMk/>
            <pc:sldMk cId="3137756317" sldId="257"/>
            <ac:spMk id="24" creationId="{87AD2DEA-E5E1-A71E-04D8-E0F0C514B385}"/>
          </ac:spMkLst>
        </pc:spChg>
        <pc:spChg chg="add mod">
          <ac:chgData name="Way, Gordon" userId="8b71376c-8f6d-4226-a2ec-b2ad7e5f21e0" providerId="ADAL" clId="{D68F82FB-E5EA-499D-8756-959C7423AC32}" dt="2023-08-18T16:45:50.968" v="10" actId="1076"/>
          <ac:spMkLst>
            <pc:docMk/>
            <pc:sldMk cId="3137756317" sldId="257"/>
            <ac:spMk id="25" creationId="{49136E60-6CBF-4028-BA18-5FD19635B41C}"/>
          </ac:spMkLst>
        </pc:spChg>
        <pc:grpChg chg="add mod">
          <ac:chgData name="Way, Gordon" userId="8b71376c-8f6d-4226-a2ec-b2ad7e5f21e0" providerId="ADAL" clId="{D68F82FB-E5EA-499D-8756-959C7423AC32}" dt="2023-08-18T16:45:50.968" v="10" actId="1076"/>
          <ac:grpSpMkLst>
            <pc:docMk/>
            <pc:sldMk cId="3137756317" sldId="257"/>
            <ac:grpSpMk id="11" creationId="{F1025DD8-0D2A-2C55-04FD-87D973A0D381}"/>
          </ac:grpSpMkLst>
        </pc:grpChg>
        <pc:grpChg chg="mod">
          <ac:chgData name="Way, Gordon" userId="8b71376c-8f6d-4226-a2ec-b2ad7e5f21e0" providerId="ADAL" clId="{D68F82FB-E5EA-499D-8756-959C7423AC32}" dt="2023-08-18T16:45:50.968" v="10" actId="1076"/>
          <ac:grpSpMkLst>
            <pc:docMk/>
            <pc:sldMk cId="3137756317" sldId="257"/>
            <ac:grpSpMk id="12" creationId="{6CDE32C5-1642-445A-7FAD-53B910BF506A}"/>
          </ac:grpSpMkLst>
        </pc:grpChg>
        <pc:grpChg chg="mod">
          <ac:chgData name="Way, Gordon" userId="8b71376c-8f6d-4226-a2ec-b2ad7e5f21e0" providerId="ADAL" clId="{D68F82FB-E5EA-499D-8756-959C7423AC32}" dt="2023-08-18T16:45:50.968" v="10" actId="1076"/>
          <ac:grpSpMkLst>
            <pc:docMk/>
            <pc:sldMk cId="3137756317" sldId="257"/>
            <ac:grpSpMk id="13" creationId="{A9C44529-5913-2174-A2FE-07E28211021E}"/>
          </ac:grpSpMkLst>
        </pc:grpChg>
        <pc:grpChg chg="mod">
          <ac:chgData name="Way, Gordon" userId="8b71376c-8f6d-4226-a2ec-b2ad7e5f21e0" providerId="ADAL" clId="{D68F82FB-E5EA-499D-8756-959C7423AC32}" dt="2023-08-18T16:45:50.968" v="10" actId="1076"/>
          <ac:grpSpMkLst>
            <pc:docMk/>
            <pc:sldMk cId="3137756317" sldId="257"/>
            <ac:grpSpMk id="14" creationId="{7EF67D4B-8272-B62D-7EC9-3E1E534ED829}"/>
          </ac:grpSpMkLst>
        </pc:grpChg>
      </pc:sldChg>
      <pc:sldChg chg="modSp modNotes">
        <pc:chgData name="Way, Gordon" userId="8b71376c-8f6d-4226-a2ec-b2ad7e5f21e0" providerId="ADAL" clId="{D68F82FB-E5EA-499D-8756-959C7423AC32}" dt="2023-08-18T16:48:47.784" v="120"/>
        <pc:sldMkLst>
          <pc:docMk/>
          <pc:sldMk cId="951470781" sldId="258"/>
        </pc:sldMkLst>
        <pc:spChg chg="mod">
          <ac:chgData name="Way, Gordon" userId="8b71376c-8f6d-4226-a2ec-b2ad7e5f21e0" providerId="ADAL" clId="{D68F82FB-E5EA-499D-8756-959C7423AC32}" dt="2023-08-18T16:48:47.784" v="120"/>
          <ac:spMkLst>
            <pc:docMk/>
            <pc:sldMk cId="951470781" sldId="258"/>
            <ac:spMk id="2" creationId="{7EF52540-5C09-5AB3-2E98-57F661C9432B}"/>
          </ac:spMkLst>
        </pc:spChg>
        <pc:spChg chg="mod">
          <ac:chgData name="Way, Gordon" userId="8b71376c-8f6d-4226-a2ec-b2ad7e5f21e0" providerId="ADAL" clId="{D68F82FB-E5EA-499D-8756-959C7423AC32}" dt="2023-08-18T16:48:47.784" v="120"/>
          <ac:spMkLst>
            <pc:docMk/>
            <pc:sldMk cId="951470781" sldId="258"/>
            <ac:spMk id="3" creationId="{DB12405F-2B75-DC9D-585B-7531C8B3E44A}"/>
          </ac:spMkLst>
        </pc:spChg>
        <pc:spChg chg="mod">
          <ac:chgData name="Way, Gordon" userId="8b71376c-8f6d-4226-a2ec-b2ad7e5f21e0" providerId="ADAL" clId="{D68F82FB-E5EA-499D-8756-959C7423AC32}" dt="2023-08-18T16:48:47.784" v="120"/>
          <ac:spMkLst>
            <pc:docMk/>
            <pc:sldMk cId="951470781" sldId="258"/>
            <ac:spMk id="18" creationId="{B3FDD640-D6C1-D947-7604-BCD83B3727F0}"/>
          </ac:spMkLst>
        </pc:spChg>
      </pc:sldChg>
      <pc:sldChg chg="addSp delSp modSp mod modNotes modNotesTx">
        <pc:chgData name="Way, Gordon" userId="8b71376c-8f6d-4226-a2ec-b2ad7e5f21e0" providerId="ADAL" clId="{D68F82FB-E5EA-499D-8756-959C7423AC32}" dt="2023-08-18T16:49:03.024" v="121"/>
        <pc:sldMkLst>
          <pc:docMk/>
          <pc:sldMk cId="2005915016" sldId="259"/>
        </pc:sldMkLst>
        <pc:spChg chg="add del mod">
          <ac:chgData name="Way, Gordon" userId="8b71376c-8f6d-4226-a2ec-b2ad7e5f21e0" providerId="ADAL" clId="{D68F82FB-E5EA-499D-8756-959C7423AC32}" dt="2023-08-18T16:47:06.075" v="99" actId="478"/>
          <ac:spMkLst>
            <pc:docMk/>
            <pc:sldMk cId="2005915016" sldId="259"/>
            <ac:spMk id="3" creationId="{FF1E4410-0CB3-E6A2-AB29-E874BBF7CC42}"/>
          </ac:spMkLst>
        </pc:spChg>
        <pc:spChg chg="del">
          <ac:chgData name="Way, Gordon" userId="8b71376c-8f6d-4226-a2ec-b2ad7e5f21e0" providerId="ADAL" clId="{D68F82FB-E5EA-499D-8756-959C7423AC32}" dt="2023-08-18T16:46:47.127" v="90" actId="478"/>
          <ac:spMkLst>
            <pc:docMk/>
            <pc:sldMk cId="2005915016" sldId="259"/>
            <ac:spMk id="4" creationId="{E1104CDC-69A4-A05A-9A6C-171B2BDC4197}"/>
          </ac:spMkLst>
        </pc:spChg>
        <pc:spChg chg="del">
          <ac:chgData name="Way, Gordon" userId="8b71376c-8f6d-4226-a2ec-b2ad7e5f21e0" providerId="ADAL" clId="{D68F82FB-E5EA-499D-8756-959C7423AC32}" dt="2023-08-18T16:46:49.246" v="91" actId="478"/>
          <ac:spMkLst>
            <pc:docMk/>
            <pc:sldMk cId="2005915016" sldId="259"/>
            <ac:spMk id="5" creationId="{C7390E83-8E3F-05F1-C2F8-ECF2D036CCEC}"/>
          </ac:spMkLst>
        </pc:spChg>
        <pc:spChg chg="del mod">
          <ac:chgData name="Way, Gordon" userId="8b71376c-8f6d-4226-a2ec-b2ad7e5f21e0" providerId="ADAL" clId="{D68F82FB-E5EA-499D-8756-959C7423AC32}" dt="2023-08-18T16:46:53.360" v="95" actId="478"/>
          <ac:spMkLst>
            <pc:docMk/>
            <pc:sldMk cId="2005915016" sldId="259"/>
            <ac:spMk id="6" creationId="{3E8594CD-DE34-CBD6-5702-A857A1C6FE53}"/>
          </ac:spMkLst>
        </pc:spChg>
        <pc:spChg chg="del">
          <ac:chgData name="Way, Gordon" userId="8b71376c-8f6d-4226-a2ec-b2ad7e5f21e0" providerId="ADAL" clId="{D68F82FB-E5EA-499D-8756-959C7423AC32}" dt="2023-08-18T16:46:51.710" v="93" actId="478"/>
          <ac:spMkLst>
            <pc:docMk/>
            <pc:sldMk cId="2005915016" sldId="259"/>
            <ac:spMk id="7" creationId="{01644334-8E3F-6AF5-30EF-896FC11CD666}"/>
          </ac:spMkLst>
        </pc:spChg>
        <pc:spChg chg="del">
          <ac:chgData name="Way, Gordon" userId="8b71376c-8f6d-4226-a2ec-b2ad7e5f21e0" providerId="ADAL" clId="{D68F82FB-E5EA-499D-8756-959C7423AC32}" dt="2023-08-18T16:46:51.003" v="92" actId="478"/>
          <ac:spMkLst>
            <pc:docMk/>
            <pc:sldMk cId="2005915016" sldId="259"/>
            <ac:spMk id="8" creationId="{F46EFA56-05BA-63C0-B067-E87123AF16B4}"/>
          </ac:spMkLst>
        </pc:spChg>
        <pc:spChg chg="del">
          <ac:chgData name="Way, Gordon" userId="8b71376c-8f6d-4226-a2ec-b2ad7e5f21e0" providerId="ADAL" clId="{D68F82FB-E5EA-499D-8756-959C7423AC32}" dt="2023-08-18T16:46:55.088" v="96" actId="478"/>
          <ac:spMkLst>
            <pc:docMk/>
            <pc:sldMk cId="2005915016" sldId="259"/>
            <ac:spMk id="9" creationId="{D7EEF3BA-0A16-1D65-4E83-92032E81D9DE}"/>
          </ac:spMkLst>
        </pc:spChg>
        <pc:spChg chg="mod">
          <ac:chgData name="Way, Gordon" userId="8b71376c-8f6d-4226-a2ec-b2ad7e5f21e0" providerId="ADAL" clId="{D68F82FB-E5EA-499D-8756-959C7423AC32}" dt="2023-08-18T16:47:01.398" v="98" actId="1076"/>
          <ac:spMkLst>
            <pc:docMk/>
            <pc:sldMk cId="2005915016" sldId="259"/>
            <ac:spMk id="14" creationId="{80DB1A49-BC7F-F2E7-9E7F-4692D7AADBBC}"/>
          </ac:spMkLst>
        </pc:spChg>
        <pc:spChg chg="mod">
          <ac:chgData name="Way, Gordon" userId="8b71376c-8f6d-4226-a2ec-b2ad7e5f21e0" providerId="ADAL" clId="{D68F82FB-E5EA-499D-8756-959C7423AC32}" dt="2023-08-18T16:47:01.398" v="98" actId="1076"/>
          <ac:spMkLst>
            <pc:docMk/>
            <pc:sldMk cId="2005915016" sldId="259"/>
            <ac:spMk id="15" creationId="{A4E3E63A-C97A-B8DD-07F2-D69C3DD9A434}"/>
          </ac:spMkLst>
        </pc:spChg>
        <pc:spChg chg="mod">
          <ac:chgData name="Way, Gordon" userId="8b71376c-8f6d-4226-a2ec-b2ad7e5f21e0" providerId="ADAL" clId="{D68F82FB-E5EA-499D-8756-959C7423AC32}" dt="2023-08-18T16:47:01.398" v="98" actId="1076"/>
          <ac:spMkLst>
            <pc:docMk/>
            <pc:sldMk cId="2005915016" sldId="259"/>
            <ac:spMk id="16" creationId="{70A9643F-FEE9-1C49-31FA-35C29AD2E862}"/>
          </ac:spMkLst>
        </pc:spChg>
        <pc:spChg chg="mod">
          <ac:chgData name="Way, Gordon" userId="8b71376c-8f6d-4226-a2ec-b2ad7e5f21e0" providerId="ADAL" clId="{D68F82FB-E5EA-499D-8756-959C7423AC32}" dt="2023-08-18T16:47:01.398" v="98" actId="1076"/>
          <ac:spMkLst>
            <pc:docMk/>
            <pc:sldMk cId="2005915016" sldId="259"/>
            <ac:spMk id="17" creationId="{55EB1ED8-FC85-C265-19D3-A73F5B223CC2}"/>
          </ac:spMkLst>
        </pc:spChg>
        <pc:spChg chg="mod">
          <ac:chgData name="Way, Gordon" userId="8b71376c-8f6d-4226-a2ec-b2ad7e5f21e0" providerId="ADAL" clId="{D68F82FB-E5EA-499D-8756-959C7423AC32}" dt="2023-08-18T16:47:01.398" v="98" actId="1076"/>
          <ac:spMkLst>
            <pc:docMk/>
            <pc:sldMk cId="2005915016" sldId="259"/>
            <ac:spMk id="18" creationId="{E4F3F398-A077-B40C-37DF-D3C3A57CAF5F}"/>
          </ac:spMkLst>
        </pc:spChg>
        <pc:spChg chg="mod">
          <ac:chgData name="Way, Gordon" userId="8b71376c-8f6d-4226-a2ec-b2ad7e5f21e0" providerId="ADAL" clId="{D68F82FB-E5EA-499D-8756-959C7423AC32}" dt="2023-08-18T16:47:01.398" v="98" actId="1076"/>
          <ac:spMkLst>
            <pc:docMk/>
            <pc:sldMk cId="2005915016" sldId="259"/>
            <ac:spMk id="19" creationId="{D19ABD08-17B4-C1CD-5EDC-2E52A24641FC}"/>
          </ac:spMkLst>
        </pc:spChg>
        <pc:spChg chg="add mod">
          <ac:chgData name="Way, Gordon" userId="8b71376c-8f6d-4226-a2ec-b2ad7e5f21e0" providerId="ADAL" clId="{D68F82FB-E5EA-499D-8756-959C7423AC32}" dt="2023-08-18T16:47:01.398" v="98" actId="1076"/>
          <ac:spMkLst>
            <pc:docMk/>
            <pc:sldMk cId="2005915016" sldId="259"/>
            <ac:spMk id="20" creationId="{33FBCD92-4FD0-95C8-4721-A403DEB50C5B}"/>
          </ac:spMkLst>
        </pc:spChg>
        <pc:spChg chg="add mod">
          <ac:chgData name="Way, Gordon" userId="8b71376c-8f6d-4226-a2ec-b2ad7e5f21e0" providerId="ADAL" clId="{D68F82FB-E5EA-499D-8756-959C7423AC32}" dt="2023-08-18T16:47:01.398" v="98" actId="1076"/>
          <ac:spMkLst>
            <pc:docMk/>
            <pc:sldMk cId="2005915016" sldId="259"/>
            <ac:spMk id="21" creationId="{47DB6219-E6B8-A573-66BE-3C88F443D04B}"/>
          </ac:spMkLst>
        </pc:spChg>
        <pc:spChg chg="add mod">
          <ac:chgData name="Way, Gordon" userId="8b71376c-8f6d-4226-a2ec-b2ad7e5f21e0" providerId="ADAL" clId="{D68F82FB-E5EA-499D-8756-959C7423AC32}" dt="2023-08-18T16:47:01.398" v="98" actId="1076"/>
          <ac:spMkLst>
            <pc:docMk/>
            <pc:sldMk cId="2005915016" sldId="259"/>
            <ac:spMk id="22" creationId="{286B7662-2361-4ABF-CF37-72CB033540B8}"/>
          </ac:spMkLst>
        </pc:spChg>
        <pc:spChg chg="add mod">
          <ac:chgData name="Way, Gordon" userId="8b71376c-8f6d-4226-a2ec-b2ad7e5f21e0" providerId="ADAL" clId="{D68F82FB-E5EA-499D-8756-959C7423AC32}" dt="2023-08-18T16:47:01.398" v="98" actId="1076"/>
          <ac:spMkLst>
            <pc:docMk/>
            <pc:sldMk cId="2005915016" sldId="259"/>
            <ac:spMk id="23" creationId="{C8E7B669-B817-BA1A-0D74-5254A08CA8BF}"/>
          </ac:spMkLst>
        </pc:spChg>
        <pc:spChg chg="add mod">
          <ac:chgData name="Way, Gordon" userId="8b71376c-8f6d-4226-a2ec-b2ad7e5f21e0" providerId="ADAL" clId="{D68F82FB-E5EA-499D-8756-959C7423AC32}" dt="2023-08-18T16:47:01.398" v="98" actId="1076"/>
          <ac:spMkLst>
            <pc:docMk/>
            <pc:sldMk cId="2005915016" sldId="259"/>
            <ac:spMk id="24" creationId="{1116746C-D581-42B4-1573-DA677528C4FB}"/>
          </ac:spMkLst>
        </pc:spChg>
        <pc:grpChg chg="add mod">
          <ac:chgData name="Way, Gordon" userId="8b71376c-8f6d-4226-a2ec-b2ad7e5f21e0" providerId="ADAL" clId="{D68F82FB-E5EA-499D-8756-959C7423AC32}" dt="2023-08-18T16:47:01.398" v="98" actId="1076"/>
          <ac:grpSpMkLst>
            <pc:docMk/>
            <pc:sldMk cId="2005915016" sldId="259"/>
            <ac:grpSpMk id="10" creationId="{E61658FF-E0DB-F4DA-AE21-EC34A8519297}"/>
          </ac:grpSpMkLst>
        </pc:grpChg>
        <pc:grpChg chg="mod">
          <ac:chgData name="Way, Gordon" userId="8b71376c-8f6d-4226-a2ec-b2ad7e5f21e0" providerId="ADAL" clId="{D68F82FB-E5EA-499D-8756-959C7423AC32}" dt="2023-08-18T16:47:01.398" v="98" actId="1076"/>
          <ac:grpSpMkLst>
            <pc:docMk/>
            <pc:sldMk cId="2005915016" sldId="259"/>
            <ac:grpSpMk id="11" creationId="{A9424E75-4055-E712-3841-1E68E78A5774}"/>
          </ac:grpSpMkLst>
        </pc:grpChg>
        <pc:grpChg chg="mod">
          <ac:chgData name="Way, Gordon" userId="8b71376c-8f6d-4226-a2ec-b2ad7e5f21e0" providerId="ADAL" clId="{D68F82FB-E5EA-499D-8756-959C7423AC32}" dt="2023-08-18T16:47:01.398" v="98" actId="1076"/>
          <ac:grpSpMkLst>
            <pc:docMk/>
            <pc:sldMk cId="2005915016" sldId="259"/>
            <ac:grpSpMk id="12" creationId="{121D5B2C-5AF9-15AA-4CD9-00DE9D7C4FB1}"/>
          </ac:grpSpMkLst>
        </pc:grpChg>
        <pc:grpChg chg="mod">
          <ac:chgData name="Way, Gordon" userId="8b71376c-8f6d-4226-a2ec-b2ad7e5f21e0" providerId="ADAL" clId="{D68F82FB-E5EA-499D-8756-959C7423AC32}" dt="2023-08-18T16:47:01.398" v="98" actId="1076"/>
          <ac:grpSpMkLst>
            <pc:docMk/>
            <pc:sldMk cId="2005915016" sldId="259"/>
            <ac:grpSpMk id="13" creationId="{A3BC3E69-AB36-5403-5171-1B80328D9B16}"/>
          </ac:grpSpMkLst>
        </pc:grpChg>
      </pc:sldChg>
      <pc:sldChg chg="modSp mod modNotes modNotesTx">
        <pc:chgData name="Way, Gordon" userId="8b71376c-8f6d-4226-a2ec-b2ad7e5f21e0" providerId="ADAL" clId="{D68F82FB-E5EA-499D-8756-959C7423AC32}" dt="2023-08-22T16:58:11.819" v="4557" actId="20577"/>
        <pc:sldMkLst>
          <pc:docMk/>
          <pc:sldMk cId="3935398995" sldId="260"/>
        </pc:sldMkLst>
        <pc:spChg chg="mod">
          <ac:chgData name="Way, Gordon" userId="8b71376c-8f6d-4226-a2ec-b2ad7e5f21e0" providerId="ADAL" clId="{D68F82FB-E5EA-499D-8756-959C7423AC32}" dt="2023-08-18T16:48:47.784" v="120"/>
          <ac:spMkLst>
            <pc:docMk/>
            <pc:sldMk cId="3935398995" sldId="260"/>
            <ac:spMk id="2" creationId="{1FF4B9CB-99F7-18E2-184F-93B673577667}"/>
          </ac:spMkLst>
        </pc:spChg>
        <pc:spChg chg="mod">
          <ac:chgData name="Way, Gordon" userId="8b71376c-8f6d-4226-a2ec-b2ad7e5f21e0" providerId="ADAL" clId="{D68F82FB-E5EA-499D-8756-959C7423AC32}" dt="2023-08-18T17:03:50.075" v="809" actId="20577"/>
          <ac:spMkLst>
            <pc:docMk/>
            <pc:sldMk cId="3935398995" sldId="260"/>
            <ac:spMk id="3" creationId="{611321A9-9281-734B-EB30-AF19998A2181}"/>
          </ac:spMkLst>
        </pc:spChg>
      </pc:sldChg>
      <pc:sldChg chg="modSp mod modNotesTx">
        <pc:chgData name="Way, Gordon" userId="8b71376c-8f6d-4226-a2ec-b2ad7e5f21e0" providerId="ADAL" clId="{D68F82FB-E5EA-499D-8756-959C7423AC32}" dt="2023-08-22T16:55:00.979" v="4137" actId="20577"/>
        <pc:sldMkLst>
          <pc:docMk/>
          <pc:sldMk cId="1779082777" sldId="261"/>
        </pc:sldMkLst>
        <pc:spChg chg="mod">
          <ac:chgData name="Way, Gordon" userId="8b71376c-8f6d-4226-a2ec-b2ad7e5f21e0" providerId="ADAL" clId="{D68F82FB-E5EA-499D-8756-959C7423AC32}" dt="2023-08-18T16:48:47.784" v="120"/>
          <ac:spMkLst>
            <pc:docMk/>
            <pc:sldMk cId="1779082777" sldId="261"/>
            <ac:spMk id="2" creationId="{BA91D9C4-76A8-EEE9-A86B-3B4970BB24EC}"/>
          </ac:spMkLst>
        </pc:spChg>
        <pc:spChg chg="mod">
          <ac:chgData name="Way, Gordon" userId="8b71376c-8f6d-4226-a2ec-b2ad7e5f21e0" providerId="ADAL" clId="{D68F82FB-E5EA-499D-8756-959C7423AC32}" dt="2023-08-18T16:59:48.528" v="685" actId="27636"/>
          <ac:spMkLst>
            <pc:docMk/>
            <pc:sldMk cId="1779082777" sldId="261"/>
            <ac:spMk id="3" creationId="{4D2DD35D-AF9A-6814-32B8-DCCE78A13E2C}"/>
          </ac:spMkLst>
        </pc:spChg>
      </pc:sldChg>
      <pc:sldChg chg="modSp mod">
        <pc:chgData name="Way, Gordon" userId="8b71376c-8f6d-4226-a2ec-b2ad7e5f21e0" providerId="ADAL" clId="{D68F82FB-E5EA-499D-8756-959C7423AC32}" dt="2023-08-22T16:28:47.323" v="2907" actId="27636"/>
        <pc:sldMkLst>
          <pc:docMk/>
          <pc:sldMk cId="734355464" sldId="262"/>
        </pc:sldMkLst>
        <pc:spChg chg="mod">
          <ac:chgData name="Way, Gordon" userId="8b71376c-8f6d-4226-a2ec-b2ad7e5f21e0" providerId="ADAL" clId="{D68F82FB-E5EA-499D-8756-959C7423AC32}" dt="2023-08-18T16:48:47.784" v="120"/>
          <ac:spMkLst>
            <pc:docMk/>
            <pc:sldMk cId="734355464" sldId="262"/>
            <ac:spMk id="2" creationId="{E971FDAB-D009-3929-59FC-50DCD1E928DA}"/>
          </ac:spMkLst>
        </pc:spChg>
        <pc:spChg chg="mod">
          <ac:chgData name="Way, Gordon" userId="8b71376c-8f6d-4226-a2ec-b2ad7e5f21e0" providerId="ADAL" clId="{D68F82FB-E5EA-499D-8756-959C7423AC32}" dt="2023-08-22T16:28:47.323" v="2907" actId="27636"/>
          <ac:spMkLst>
            <pc:docMk/>
            <pc:sldMk cId="734355464" sldId="262"/>
            <ac:spMk id="3" creationId="{99546C64-B3C8-3ADD-ABE9-0C0BC365DFD1}"/>
          </ac:spMkLst>
        </pc:spChg>
      </pc:sldChg>
      <pc:sldChg chg="modSp mod modNotesTx">
        <pc:chgData name="Way, Gordon" userId="8b71376c-8f6d-4226-a2ec-b2ad7e5f21e0" providerId="ADAL" clId="{D68F82FB-E5EA-499D-8756-959C7423AC32}" dt="2023-08-18T17:14:31.521" v="1576" actId="20577"/>
        <pc:sldMkLst>
          <pc:docMk/>
          <pc:sldMk cId="222047685" sldId="263"/>
        </pc:sldMkLst>
        <pc:spChg chg="mod">
          <ac:chgData name="Way, Gordon" userId="8b71376c-8f6d-4226-a2ec-b2ad7e5f21e0" providerId="ADAL" clId="{D68F82FB-E5EA-499D-8756-959C7423AC32}" dt="2023-08-18T16:48:47.784" v="120"/>
          <ac:spMkLst>
            <pc:docMk/>
            <pc:sldMk cId="222047685" sldId="263"/>
            <ac:spMk id="2" creationId="{C261B4C2-2977-7C14-C644-E55B16CDDDAA}"/>
          </ac:spMkLst>
        </pc:spChg>
        <pc:spChg chg="mod">
          <ac:chgData name="Way, Gordon" userId="8b71376c-8f6d-4226-a2ec-b2ad7e5f21e0" providerId="ADAL" clId="{D68F82FB-E5EA-499D-8756-959C7423AC32}" dt="2023-08-18T17:13:59.998" v="1505" actId="400"/>
          <ac:spMkLst>
            <pc:docMk/>
            <pc:sldMk cId="222047685" sldId="263"/>
            <ac:spMk id="3" creationId="{019B7B70-4518-92C7-E6CC-672119EC3CC2}"/>
          </ac:spMkLst>
        </pc:spChg>
      </pc:sldChg>
      <pc:sldChg chg="modSp modNotes">
        <pc:chgData name="Way, Gordon" userId="8b71376c-8f6d-4226-a2ec-b2ad7e5f21e0" providerId="ADAL" clId="{D68F82FB-E5EA-499D-8756-959C7423AC32}" dt="2023-08-18T16:48:47.784" v="120"/>
        <pc:sldMkLst>
          <pc:docMk/>
          <pc:sldMk cId="1602786264" sldId="264"/>
        </pc:sldMkLst>
        <pc:spChg chg="mod">
          <ac:chgData name="Way, Gordon" userId="8b71376c-8f6d-4226-a2ec-b2ad7e5f21e0" providerId="ADAL" clId="{D68F82FB-E5EA-499D-8756-959C7423AC32}" dt="2023-08-18T16:48:34.144" v="119"/>
          <ac:spMkLst>
            <pc:docMk/>
            <pc:sldMk cId="1602786264" sldId="264"/>
            <ac:spMk id="2" creationId="{B52AB818-D7FA-B86E-7E6F-9AA57591A7AD}"/>
          </ac:spMkLst>
        </pc:spChg>
        <pc:spChg chg="mod">
          <ac:chgData name="Way, Gordon" userId="8b71376c-8f6d-4226-a2ec-b2ad7e5f21e0" providerId="ADAL" clId="{D68F82FB-E5EA-499D-8756-959C7423AC32}" dt="2023-08-18T16:48:47.784" v="120"/>
          <ac:spMkLst>
            <pc:docMk/>
            <pc:sldMk cId="1602786264" sldId="264"/>
            <ac:spMk id="3" creationId="{24995B45-F9E5-905F-314B-1039694842E3}"/>
          </ac:spMkLst>
        </pc:spChg>
        <pc:spChg chg="mod">
          <ac:chgData name="Way, Gordon" userId="8b71376c-8f6d-4226-a2ec-b2ad7e5f21e0" providerId="ADAL" clId="{D68F82FB-E5EA-499D-8756-959C7423AC32}" dt="2023-08-18T16:48:34.144" v="119"/>
          <ac:spMkLst>
            <pc:docMk/>
            <pc:sldMk cId="1602786264" sldId="264"/>
            <ac:spMk id="6" creationId="{FF49D689-B49D-74C3-6D31-F51A6BFF095A}"/>
          </ac:spMkLst>
        </pc:spChg>
        <pc:spChg chg="mod">
          <ac:chgData name="Way, Gordon" userId="8b71376c-8f6d-4226-a2ec-b2ad7e5f21e0" providerId="ADAL" clId="{D68F82FB-E5EA-499D-8756-959C7423AC32}" dt="2023-08-18T16:48:47.784" v="120"/>
          <ac:spMkLst>
            <pc:docMk/>
            <pc:sldMk cId="1602786264" sldId="264"/>
            <ac:spMk id="9" creationId="{89EC0844-F2D1-1E68-B1D9-DA9366F8D390}"/>
          </ac:spMkLst>
        </pc:spChg>
      </pc:sldChg>
      <pc:sldChg chg="modSp mod modNotesTx">
        <pc:chgData name="Way, Gordon" userId="8b71376c-8f6d-4226-a2ec-b2ad7e5f21e0" providerId="ADAL" clId="{D68F82FB-E5EA-499D-8756-959C7423AC32}" dt="2023-08-22T16:52:45.550" v="3869" actId="20577"/>
        <pc:sldMkLst>
          <pc:docMk/>
          <pc:sldMk cId="265521108" sldId="265"/>
        </pc:sldMkLst>
        <pc:spChg chg="mod">
          <ac:chgData name="Way, Gordon" userId="8b71376c-8f6d-4226-a2ec-b2ad7e5f21e0" providerId="ADAL" clId="{D68F82FB-E5EA-499D-8756-959C7423AC32}" dt="2023-08-18T16:48:47.784" v="120"/>
          <ac:spMkLst>
            <pc:docMk/>
            <pc:sldMk cId="265521108" sldId="265"/>
            <ac:spMk id="2" creationId="{7EF52540-5C09-5AB3-2E98-57F661C9432B}"/>
          </ac:spMkLst>
        </pc:spChg>
        <pc:spChg chg="mod">
          <ac:chgData name="Way, Gordon" userId="8b71376c-8f6d-4226-a2ec-b2ad7e5f21e0" providerId="ADAL" clId="{D68F82FB-E5EA-499D-8756-959C7423AC32}" dt="2023-08-18T16:52:47.373" v="301" actId="20577"/>
          <ac:spMkLst>
            <pc:docMk/>
            <pc:sldMk cId="265521108" sldId="265"/>
            <ac:spMk id="3" creationId="{DB12405F-2B75-DC9D-585B-7531C8B3E44A}"/>
          </ac:spMkLst>
        </pc:spChg>
      </pc:sldChg>
      <pc:sldChg chg="modSp modNotes modNotesTx">
        <pc:chgData name="Way, Gordon" userId="8b71376c-8f6d-4226-a2ec-b2ad7e5f21e0" providerId="ADAL" clId="{D68F82FB-E5EA-499D-8756-959C7423AC32}" dt="2023-08-22T16:59:47.301" v="4655" actId="20577"/>
        <pc:sldMkLst>
          <pc:docMk/>
          <pc:sldMk cId="1432561207" sldId="266"/>
        </pc:sldMkLst>
        <pc:spChg chg="mod">
          <ac:chgData name="Way, Gordon" userId="8b71376c-8f6d-4226-a2ec-b2ad7e5f21e0" providerId="ADAL" clId="{D68F82FB-E5EA-499D-8756-959C7423AC32}" dt="2023-08-18T16:48:34.144" v="119"/>
          <ac:spMkLst>
            <pc:docMk/>
            <pc:sldMk cId="1432561207" sldId="266"/>
            <ac:spMk id="2" creationId="{31124271-9529-5FBF-3683-62C716CD6620}"/>
          </ac:spMkLst>
        </pc:spChg>
      </pc:sldChg>
      <pc:sldChg chg="modSp mod">
        <pc:chgData name="Way, Gordon" userId="8b71376c-8f6d-4226-a2ec-b2ad7e5f21e0" providerId="ADAL" clId="{D68F82FB-E5EA-499D-8756-959C7423AC32}" dt="2023-08-18T17:53:42.852" v="2595" actId="27636"/>
        <pc:sldMkLst>
          <pc:docMk/>
          <pc:sldMk cId="1288119897" sldId="267"/>
        </pc:sldMkLst>
        <pc:spChg chg="mod">
          <ac:chgData name="Way, Gordon" userId="8b71376c-8f6d-4226-a2ec-b2ad7e5f21e0" providerId="ADAL" clId="{D68F82FB-E5EA-499D-8756-959C7423AC32}" dt="2023-08-18T16:48:34.144" v="119"/>
          <ac:spMkLst>
            <pc:docMk/>
            <pc:sldMk cId="1288119897" sldId="267"/>
            <ac:spMk id="2" creationId="{50D15F50-07D8-0922-8CF0-024C7650B6E2}"/>
          </ac:spMkLst>
        </pc:spChg>
        <pc:spChg chg="mod">
          <ac:chgData name="Way, Gordon" userId="8b71376c-8f6d-4226-a2ec-b2ad7e5f21e0" providerId="ADAL" clId="{D68F82FB-E5EA-499D-8756-959C7423AC32}" dt="2023-08-18T17:53:42.852" v="2595" actId="27636"/>
          <ac:spMkLst>
            <pc:docMk/>
            <pc:sldMk cId="1288119897" sldId="267"/>
            <ac:spMk id="3" creationId="{52006006-4928-865F-2E77-BDBA3DA46731}"/>
          </ac:spMkLst>
        </pc:spChg>
      </pc:sldChg>
      <pc:sldChg chg="modSp mod modNotesTx">
        <pc:chgData name="Way, Gordon" userId="8b71376c-8f6d-4226-a2ec-b2ad7e5f21e0" providerId="ADAL" clId="{D68F82FB-E5EA-499D-8756-959C7423AC32}" dt="2023-08-22T17:04:17.998" v="4904" actId="20577"/>
        <pc:sldMkLst>
          <pc:docMk/>
          <pc:sldMk cId="4104409317" sldId="268"/>
        </pc:sldMkLst>
        <pc:spChg chg="mod">
          <ac:chgData name="Way, Gordon" userId="8b71376c-8f6d-4226-a2ec-b2ad7e5f21e0" providerId="ADAL" clId="{D68F82FB-E5EA-499D-8756-959C7423AC32}" dt="2023-08-18T16:48:34.144" v="119"/>
          <ac:spMkLst>
            <pc:docMk/>
            <pc:sldMk cId="4104409317" sldId="268"/>
            <ac:spMk id="2" creationId="{BA89DAF5-76C9-80BE-59D8-52CADF59B419}"/>
          </ac:spMkLst>
        </pc:spChg>
        <pc:spChg chg="mod">
          <ac:chgData name="Way, Gordon" userId="8b71376c-8f6d-4226-a2ec-b2ad7e5f21e0" providerId="ADAL" clId="{D68F82FB-E5EA-499D-8756-959C7423AC32}" dt="2023-08-18T17:54:01.841" v="2596" actId="400"/>
          <ac:spMkLst>
            <pc:docMk/>
            <pc:sldMk cId="4104409317" sldId="268"/>
            <ac:spMk id="3" creationId="{3AC3970C-DBDA-10C4-D525-690BFAF3364E}"/>
          </ac:spMkLst>
        </pc:spChg>
      </pc:sldChg>
      <pc:sldChg chg="modSp modNotes modNotesTx">
        <pc:chgData name="Way, Gordon" userId="8b71376c-8f6d-4226-a2ec-b2ad7e5f21e0" providerId="ADAL" clId="{D68F82FB-E5EA-499D-8756-959C7423AC32}" dt="2023-08-22T17:09:27.439" v="5367" actId="20577"/>
        <pc:sldMkLst>
          <pc:docMk/>
          <pc:sldMk cId="241359265" sldId="269"/>
        </pc:sldMkLst>
        <pc:spChg chg="mod">
          <ac:chgData name="Way, Gordon" userId="8b71376c-8f6d-4226-a2ec-b2ad7e5f21e0" providerId="ADAL" clId="{D68F82FB-E5EA-499D-8756-959C7423AC32}" dt="2023-08-18T16:49:03.024" v="121"/>
          <ac:spMkLst>
            <pc:docMk/>
            <pc:sldMk cId="241359265" sldId="269"/>
            <ac:spMk id="2" creationId="{073640B4-4094-4282-7EA7-E36DFDF2D121}"/>
          </ac:spMkLst>
        </pc:spChg>
        <pc:spChg chg="mod">
          <ac:chgData name="Way, Gordon" userId="8b71376c-8f6d-4226-a2ec-b2ad7e5f21e0" providerId="ADAL" clId="{D68F82FB-E5EA-499D-8756-959C7423AC32}" dt="2023-08-18T16:49:03.024" v="121"/>
          <ac:spMkLst>
            <pc:docMk/>
            <pc:sldMk cId="241359265" sldId="269"/>
            <ac:spMk id="3" creationId="{054FA650-1E78-2503-05E7-4FFCF1704255}"/>
          </ac:spMkLst>
        </pc:spChg>
        <pc:spChg chg="mod">
          <ac:chgData name="Way, Gordon" userId="8b71376c-8f6d-4226-a2ec-b2ad7e5f21e0" providerId="ADAL" clId="{D68F82FB-E5EA-499D-8756-959C7423AC32}" dt="2023-08-18T16:48:34.144" v="119"/>
          <ac:spMkLst>
            <pc:docMk/>
            <pc:sldMk cId="241359265" sldId="269"/>
            <ac:spMk id="6" creationId="{30CE6C25-AE23-1DD7-4CFF-9734D6A6B1FB}"/>
          </ac:spMkLst>
        </pc:spChg>
        <pc:spChg chg="mod">
          <ac:chgData name="Way, Gordon" userId="8b71376c-8f6d-4226-a2ec-b2ad7e5f21e0" providerId="ADAL" clId="{D68F82FB-E5EA-499D-8756-959C7423AC32}" dt="2023-08-18T16:49:03.024" v="121"/>
          <ac:spMkLst>
            <pc:docMk/>
            <pc:sldMk cId="241359265" sldId="269"/>
            <ac:spMk id="8" creationId="{480A4B12-1E30-1215-2374-94F150988E1B}"/>
          </ac:spMkLst>
        </pc:spChg>
        <pc:spChg chg="mod">
          <ac:chgData name="Way, Gordon" userId="8b71376c-8f6d-4226-a2ec-b2ad7e5f21e0" providerId="ADAL" clId="{D68F82FB-E5EA-499D-8756-959C7423AC32}" dt="2023-08-18T16:48:47.784" v="120"/>
          <ac:spMkLst>
            <pc:docMk/>
            <pc:sldMk cId="241359265" sldId="269"/>
            <ac:spMk id="9" creationId="{29AAB84A-BAA4-F478-3669-989778192870}"/>
          </ac:spMkLst>
        </pc:spChg>
      </pc:sldChg>
      <pc:sldChg chg="modSp">
        <pc:chgData name="Way, Gordon" userId="8b71376c-8f6d-4226-a2ec-b2ad7e5f21e0" providerId="ADAL" clId="{D68F82FB-E5EA-499D-8756-959C7423AC32}" dt="2023-08-18T16:49:03.024" v="121"/>
        <pc:sldMkLst>
          <pc:docMk/>
          <pc:sldMk cId="3878466138" sldId="270"/>
        </pc:sldMkLst>
        <pc:spChg chg="mod">
          <ac:chgData name="Way, Gordon" userId="8b71376c-8f6d-4226-a2ec-b2ad7e5f21e0" providerId="ADAL" clId="{D68F82FB-E5EA-499D-8756-959C7423AC32}" dt="2023-08-18T16:49:03.024" v="121"/>
          <ac:spMkLst>
            <pc:docMk/>
            <pc:sldMk cId="3878466138" sldId="270"/>
            <ac:spMk id="2" creationId="{181BE03E-DD2F-471A-1D66-74F58341666B}"/>
          </ac:spMkLst>
        </pc:spChg>
      </pc:sldChg>
      <pc:sldChg chg="modSp modNotes">
        <pc:chgData name="Way, Gordon" userId="8b71376c-8f6d-4226-a2ec-b2ad7e5f21e0" providerId="ADAL" clId="{D68F82FB-E5EA-499D-8756-959C7423AC32}" dt="2023-08-18T16:49:03.024" v="121"/>
        <pc:sldMkLst>
          <pc:docMk/>
          <pc:sldMk cId="149944002" sldId="271"/>
        </pc:sldMkLst>
        <pc:spChg chg="mod">
          <ac:chgData name="Way, Gordon" userId="8b71376c-8f6d-4226-a2ec-b2ad7e5f21e0" providerId="ADAL" clId="{D68F82FB-E5EA-499D-8756-959C7423AC32}" dt="2023-08-18T16:49:03.024" v="121"/>
          <ac:spMkLst>
            <pc:docMk/>
            <pc:sldMk cId="149944002" sldId="271"/>
            <ac:spMk id="2" creationId="{B796220A-30F5-760A-F38A-E22D9F868CE8}"/>
          </ac:spMkLst>
        </pc:spChg>
      </pc:sldChg>
      <pc:sldChg chg="modSp modNotes">
        <pc:chgData name="Way, Gordon" userId="8b71376c-8f6d-4226-a2ec-b2ad7e5f21e0" providerId="ADAL" clId="{D68F82FB-E5EA-499D-8756-959C7423AC32}" dt="2023-08-18T16:49:03.024" v="121"/>
        <pc:sldMkLst>
          <pc:docMk/>
          <pc:sldMk cId="3752333734" sldId="272"/>
        </pc:sldMkLst>
        <pc:spChg chg="mod">
          <ac:chgData name="Way, Gordon" userId="8b71376c-8f6d-4226-a2ec-b2ad7e5f21e0" providerId="ADAL" clId="{D68F82FB-E5EA-499D-8756-959C7423AC32}" dt="2023-08-18T16:49:03.024" v="121"/>
          <ac:spMkLst>
            <pc:docMk/>
            <pc:sldMk cId="3752333734" sldId="272"/>
            <ac:spMk id="2" creationId="{C27EDE11-0531-30F9-747B-24EBE2732B30}"/>
          </ac:spMkLst>
        </pc:spChg>
      </pc:sldChg>
      <pc:sldChg chg="modSp mod modNotesTx">
        <pc:chgData name="Way, Gordon" userId="8b71376c-8f6d-4226-a2ec-b2ad7e5f21e0" providerId="ADAL" clId="{D68F82FB-E5EA-499D-8756-959C7423AC32}" dt="2023-08-18T17:13:22.657" v="1504" actId="6549"/>
        <pc:sldMkLst>
          <pc:docMk/>
          <pc:sldMk cId="2042392864" sldId="274"/>
        </pc:sldMkLst>
        <pc:spChg chg="mod">
          <ac:chgData name="Way, Gordon" userId="8b71376c-8f6d-4226-a2ec-b2ad7e5f21e0" providerId="ADAL" clId="{D68F82FB-E5EA-499D-8756-959C7423AC32}" dt="2023-08-18T17:11:26.663" v="1311" actId="20577"/>
          <ac:spMkLst>
            <pc:docMk/>
            <pc:sldMk cId="2042392864" sldId="274"/>
            <ac:spMk id="3" creationId="{9C5B6D2A-6E8D-D4AD-7E11-151C1CE644B5}"/>
          </ac:spMkLst>
        </pc:spChg>
      </pc:sldChg>
      <pc:sldChg chg="modSp mod modNotesTx">
        <pc:chgData name="Way, Gordon" userId="8b71376c-8f6d-4226-a2ec-b2ad7e5f21e0" providerId="ADAL" clId="{D68F82FB-E5EA-499D-8756-959C7423AC32}" dt="2023-08-22T16:51:08.781" v="3832" actId="20577"/>
        <pc:sldMkLst>
          <pc:docMk/>
          <pc:sldMk cId="3700530425" sldId="277"/>
        </pc:sldMkLst>
        <pc:spChg chg="mod">
          <ac:chgData name="Way, Gordon" userId="8b71376c-8f6d-4226-a2ec-b2ad7e5f21e0" providerId="ADAL" clId="{D68F82FB-E5EA-499D-8756-959C7423AC32}" dt="2023-08-22T16:50:20.344" v="3737" actId="20577"/>
          <ac:spMkLst>
            <pc:docMk/>
            <pc:sldMk cId="3700530425" sldId="277"/>
            <ac:spMk id="3" creationId="{597D3827-B124-AE7A-80CA-F108A1F30876}"/>
          </ac:spMkLst>
        </pc:spChg>
      </pc:sldChg>
      <pc:sldChg chg="modSp mod modNotes">
        <pc:chgData name="Way, Gordon" userId="8b71376c-8f6d-4226-a2ec-b2ad7e5f21e0" providerId="ADAL" clId="{D68F82FB-E5EA-499D-8756-959C7423AC32}" dt="2023-08-18T17:53:29.619" v="2593" actId="20577"/>
        <pc:sldMkLst>
          <pc:docMk/>
          <pc:sldMk cId="1406741513" sldId="278"/>
        </pc:sldMkLst>
        <pc:spChg chg="mod">
          <ac:chgData name="Way, Gordon" userId="8b71376c-8f6d-4226-a2ec-b2ad7e5f21e0" providerId="ADAL" clId="{D68F82FB-E5EA-499D-8756-959C7423AC32}" dt="2023-08-18T17:53:13.656" v="2583" actId="20577"/>
          <ac:spMkLst>
            <pc:docMk/>
            <pc:sldMk cId="1406741513" sldId="278"/>
            <ac:spMk id="2" creationId="{3C5EB5B2-34AC-2621-D574-0DB1D77F152F}"/>
          </ac:spMkLst>
        </pc:spChg>
        <pc:spChg chg="mod">
          <ac:chgData name="Way, Gordon" userId="8b71376c-8f6d-4226-a2ec-b2ad7e5f21e0" providerId="ADAL" clId="{D68F82FB-E5EA-499D-8756-959C7423AC32}" dt="2023-08-18T17:53:29.619" v="2593" actId="20577"/>
          <ac:spMkLst>
            <pc:docMk/>
            <pc:sldMk cId="1406741513" sldId="278"/>
            <ac:spMk id="3" creationId="{8F65D657-AF7B-5BF8-C113-4610690D0E88}"/>
          </ac:spMkLst>
        </pc:spChg>
      </pc:sldChg>
      <pc:sldChg chg="addSp delSp modSp new mod modClrScheme chgLayout modNotesTx">
        <pc:chgData name="Way, Gordon" userId="8b71376c-8f6d-4226-a2ec-b2ad7e5f21e0" providerId="ADAL" clId="{D68F82FB-E5EA-499D-8756-959C7423AC32}" dt="2023-08-22T16:49:11.967" v="3715" actId="20577"/>
        <pc:sldMkLst>
          <pc:docMk/>
          <pc:sldMk cId="3529657152" sldId="279"/>
        </pc:sldMkLst>
        <pc:spChg chg="del mod ord">
          <ac:chgData name="Way, Gordon" userId="8b71376c-8f6d-4226-a2ec-b2ad7e5f21e0" providerId="ADAL" clId="{D68F82FB-E5EA-499D-8756-959C7423AC32}" dt="2023-08-18T16:55:59.267" v="424" actId="700"/>
          <ac:spMkLst>
            <pc:docMk/>
            <pc:sldMk cId="3529657152" sldId="279"/>
            <ac:spMk id="2" creationId="{94350B2A-7838-ECD5-1D3B-13D599675378}"/>
          </ac:spMkLst>
        </pc:spChg>
        <pc:spChg chg="del mod ord">
          <ac:chgData name="Way, Gordon" userId="8b71376c-8f6d-4226-a2ec-b2ad7e5f21e0" providerId="ADAL" clId="{D68F82FB-E5EA-499D-8756-959C7423AC32}" dt="2023-08-18T16:55:59.267" v="424" actId="700"/>
          <ac:spMkLst>
            <pc:docMk/>
            <pc:sldMk cId="3529657152" sldId="279"/>
            <ac:spMk id="3" creationId="{EC42E84D-01EC-CF08-2CB2-5EF944FED2DC}"/>
          </ac:spMkLst>
        </pc:spChg>
        <pc:spChg chg="del">
          <ac:chgData name="Way, Gordon" userId="8b71376c-8f6d-4226-a2ec-b2ad7e5f21e0" providerId="ADAL" clId="{D68F82FB-E5EA-499D-8756-959C7423AC32}" dt="2023-08-18T16:55:59.267" v="424" actId="700"/>
          <ac:spMkLst>
            <pc:docMk/>
            <pc:sldMk cId="3529657152" sldId="279"/>
            <ac:spMk id="4" creationId="{92CD3A0F-E0D4-7EB9-CFC3-BBDFB8DAD44E}"/>
          </ac:spMkLst>
        </pc:spChg>
        <pc:spChg chg="add mod ord">
          <ac:chgData name="Way, Gordon" userId="8b71376c-8f6d-4226-a2ec-b2ad7e5f21e0" providerId="ADAL" clId="{D68F82FB-E5EA-499D-8756-959C7423AC32}" dt="2023-08-18T16:58:32.456" v="683" actId="20577"/>
          <ac:spMkLst>
            <pc:docMk/>
            <pc:sldMk cId="3529657152" sldId="279"/>
            <ac:spMk id="5" creationId="{D207A9C4-0FC8-ADCB-E60B-540E5455B89D}"/>
          </ac:spMkLst>
        </pc:spChg>
        <pc:spChg chg="add mod ord">
          <ac:chgData name="Way, Gordon" userId="8b71376c-8f6d-4226-a2ec-b2ad7e5f21e0" providerId="ADAL" clId="{D68F82FB-E5EA-499D-8756-959C7423AC32}" dt="2023-08-18T16:58:18.294" v="682" actId="400"/>
          <ac:spMkLst>
            <pc:docMk/>
            <pc:sldMk cId="3529657152" sldId="279"/>
            <ac:spMk id="6" creationId="{6AEFF457-25F1-28FB-8FC4-745A446853C5}"/>
          </ac:spMkLst>
        </pc:spChg>
      </pc:sldChg>
      <pc:sldChg chg="modSp new mod modNotesTx">
        <pc:chgData name="Way, Gordon" userId="8b71376c-8f6d-4226-a2ec-b2ad7e5f21e0" providerId="ADAL" clId="{D68F82FB-E5EA-499D-8756-959C7423AC32}" dt="2023-08-22T16:27:25.297" v="2901" actId="20577"/>
        <pc:sldMkLst>
          <pc:docMk/>
          <pc:sldMk cId="3235854676" sldId="280"/>
        </pc:sldMkLst>
        <pc:spChg chg="mod">
          <ac:chgData name="Way, Gordon" userId="8b71376c-8f6d-4226-a2ec-b2ad7e5f21e0" providerId="ADAL" clId="{D68F82FB-E5EA-499D-8756-959C7423AC32}" dt="2023-08-18T17:14:44.023" v="1578"/>
          <ac:spMkLst>
            <pc:docMk/>
            <pc:sldMk cId="3235854676" sldId="280"/>
            <ac:spMk id="2" creationId="{69D103E7-78AF-F6CB-EDC5-8F55E8F59A03}"/>
          </ac:spMkLst>
        </pc:spChg>
        <pc:spChg chg="mod">
          <ac:chgData name="Way, Gordon" userId="8b71376c-8f6d-4226-a2ec-b2ad7e5f21e0" providerId="ADAL" clId="{D68F82FB-E5EA-499D-8756-959C7423AC32}" dt="2023-08-22T16:27:25.297" v="2901" actId="20577"/>
          <ac:spMkLst>
            <pc:docMk/>
            <pc:sldMk cId="3235854676" sldId="280"/>
            <ac:spMk id="3" creationId="{D73921AC-677E-86C1-FE27-CC853BB4D172}"/>
          </ac:spMkLst>
        </pc:spChg>
      </pc:sldChg>
      <pc:sldChg chg="modSp new mod modNotesTx">
        <pc:chgData name="Way, Gordon" userId="8b71376c-8f6d-4226-a2ec-b2ad7e5f21e0" providerId="ADAL" clId="{D68F82FB-E5EA-499D-8756-959C7423AC32}" dt="2023-08-22T17:06:06.061" v="5222" actId="20577"/>
        <pc:sldMkLst>
          <pc:docMk/>
          <pc:sldMk cId="3044439797" sldId="281"/>
        </pc:sldMkLst>
        <pc:spChg chg="mod">
          <ac:chgData name="Way, Gordon" userId="8b71376c-8f6d-4226-a2ec-b2ad7e5f21e0" providerId="ADAL" clId="{D68F82FB-E5EA-499D-8756-959C7423AC32}" dt="2023-08-18T17:54:13.182" v="2622" actId="20577"/>
          <ac:spMkLst>
            <pc:docMk/>
            <pc:sldMk cId="3044439797" sldId="281"/>
            <ac:spMk id="2" creationId="{17593D6F-CAE4-44BA-5C0C-1489A5D0801B}"/>
          </ac:spMkLst>
        </pc:spChg>
        <pc:spChg chg="mod">
          <ac:chgData name="Way, Gordon" userId="8b71376c-8f6d-4226-a2ec-b2ad7e5f21e0" providerId="ADAL" clId="{D68F82FB-E5EA-499D-8756-959C7423AC32}" dt="2023-08-22T16:31:53.987" v="2923" actId="6549"/>
          <ac:spMkLst>
            <pc:docMk/>
            <pc:sldMk cId="3044439797" sldId="281"/>
            <ac:spMk id="3" creationId="{EB7DE422-F480-C222-924A-546031A1399E}"/>
          </ac:spMkLst>
        </pc:spChg>
      </pc:sldChg>
      <pc:sldChg chg="new del">
        <pc:chgData name="Way, Gordon" userId="8b71376c-8f6d-4226-a2ec-b2ad7e5f21e0" providerId="ADAL" clId="{D68F82FB-E5EA-499D-8756-959C7423AC32}" dt="2023-08-22T17:09:50.898" v="5370" actId="47"/>
        <pc:sldMkLst>
          <pc:docMk/>
          <pc:sldMk cId="1204516412" sldId="282"/>
        </pc:sldMkLst>
      </pc:sldChg>
      <pc:sldChg chg="modSp add mod modNotesTx">
        <pc:chgData name="Way, Gordon" userId="8b71376c-8f6d-4226-a2ec-b2ad7e5f21e0" providerId="ADAL" clId="{D68F82FB-E5EA-499D-8756-959C7423AC32}" dt="2023-08-22T17:12:47.153" v="5761" actId="20577"/>
        <pc:sldMkLst>
          <pc:docMk/>
          <pc:sldMk cId="1059718928" sldId="283"/>
        </pc:sldMkLst>
        <pc:spChg chg="mod">
          <ac:chgData name="Way, Gordon" userId="8b71376c-8f6d-4226-a2ec-b2ad7e5f21e0" providerId="ADAL" clId="{D68F82FB-E5EA-499D-8756-959C7423AC32}" dt="2023-08-22T17:12:47.153" v="5761" actId="20577"/>
          <ac:spMkLst>
            <pc:docMk/>
            <pc:sldMk cId="1059718928" sldId="283"/>
            <ac:spMk id="3" creationId="{DB12405F-2B75-DC9D-585B-7531C8B3E44A}"/>
          </ac:spMkLst>
        </pc:spChg>
      </pc:sldChg>
    </pc:docChg>
  </pc:docChgLst>
  <pc:docChgLst>
    <pc:chgData name="Way, Gordon" userId="8b71376c-8f6d-4226-a2ec-b2ad7e5f21e0" providerId="ADAL" clId="{0ADE3228-F0AC-4DBB-ACBB-BB38EFE8F187}"/>
    <pc:docChg chg="undo custSel addSld delSld modSld sldOrd modMainMaster">
      <pc:chgData name="Way, Gordon" userId="8b71376c-8f6d-4226-a2ec-b2ad7e5f21e0" providerId="ADAL" clId="{0ADE3228-F0AC-4DBB-ACBB-BB38EFE8F187}" dt="2022-08-25T19:21:47.036" v="18944" actId="6549"/>
      <pc:docMkLst>
        <pc:docMk/>
      </pc:docMkLst>
      <pc:sldChg chg="addSp delSp modSp mod setBg modNotesTx">
        <pc:chgData name="Way, Gordon" userId="8b71376c-8f6d-4226-a2ec-b2ad7e5f21e0" providerId="ADAL" clId="{0ADE3228-F0AC-4DBB-ACBB-BB38EFE8F187}" dt="2022-08-22T15:38:22.379" v="3806"/>
        <pc:sldMkLst>
          <pc:docMk/>
          <pc:sldMk cId="1589809575" sldId="256"/>
        </pc:sldMkLst>
        <pc:spChg chg="mod">
          <ac:chgData name="Way, Gordon" userId="8b71376c-8f6d-4226-a2ec-b2ad7e5f21e0" providerId="ADAL" clId="{0ADE3228-F0AC-4DBB-ACBB-BB38EFE8F187}" dt="2022-08-22T15:38:22.379" v="3806"/>
          <ac:spMkLst>
            <pc:docMk/>
            <pc:sldMk cId="1589809575" sldId="256"/>
            <ac:spMk id="2" creationId="{36EDBD5C-B35A-F98D-9BF8-207664D019CB}"/>
          </ac:spMkLst>
        </pc:spChg>
        <pc:spChg chg="mod">
          <ac:chgData name="Way, Gordon" userId="8b71376c-8f6d-4226-a2ec-b2ad7e5f21e0" providerId="ADAL" clId="{0ADE3228-F0AC-4DBB-ACBB-BB38EFE8F187}" dt="2022-08-22T15:38:22.379" v="3806"/>
          <ac:spMkLst>
            <pc:docMk/>
            <pc:sldMk cId="1589809575" sldId="256"/>
            <ac:spMk id="3" creationId="{B666960D-8A56-18D9-DE82-C910DCB8D091}"/>
          </ac:spMkLst>
        </pc:spChg>
        <pc:spChg chg="add del">
          <ac:chgData name="Way, Gordon" userId="8b71376c-8f6d-4226-a2ec-b2ad7e5f21e0" providerId="ADAL" clId="{0ADE3228-F0AC-4DBB-ACBB-BB38EFE8F187}" dt="2022-08-22T15:30:57.840" v="3799" actId="26606"/>
          <ac:spMkLst>
            <pc:docMk/>
            <pc:sldMk cId="1589809575" sldId="256"/>
            <ac:spMk id="9" creationId="{ECC07320-C2CA-4E29-8481-9D9E143C7788}"/>
          </ac:spMkLst>
        </pc:spChg>
        <pc:spChg chg="add del">
          <ac:chgData name="Way, Gordon" userId="8b71376c-8f6d-4226-a2ec-b2ad7e5f21e0" providerId="ADAL" clId="{0ADE3228-F0AC-4DBB-ACBB-BB38EFE8F187}" dt="2022-08-22T15:30:57.840" v="3799" actId="26606"/>
          <ac:spMkLst>
            <pc:docMk/>
            <pc:sldMk cId="1589809575" sldId="256"/>
            <ac:spMk id="11" creationId="{178FB36B-5BFE-42CA-BC60-1115E0D95EEC}"/>
          </ac:spMkLst>
        </pc:spChg>
        <pc:picChg chg="add del">
          <ac:chgData name="Way, Gordon" userId="8b71376c-8f6d-4226-a2ec-b2ad7e5f21e0" providerId="ADAL" clId="{0ADE3228-F0AC-4DBB-ACBB-BB38EFE8F187}" dt="2022-08-22T15:30:57.840" v="3799" actId="26606"/>
          <ac:picMkLst>
            <pc:docMk/>
            <pc:sldMk cId="1589809575" sldId="256"/>
            <ac:picMk id="5" creationId="{8CDA37C7-AA7D-DA31-278C-1495E26BEA20}"/>
          </ac:picMkLst>
        </pc:picChg>
      </pc:sldChg>
      <pc:sldChg chg="addSp delSp modSp mod modClrScheme chgLayout modNotesTx">
        <pc:chgData name="Way, Gordon" userId="8b71376c-8f6d-4226-a2ec-b2ad7e5f21e0" providerId="ADAL" clId="{0ADE3228-F0AC-4DBB-ACBB-BB38EFE8F187}" dt="2022-08-25T19:15:23.555" v="18652" actId="20577"/>
        <pc:sldMkLst>
          <pc:docMk/>
          <pc:sldMk cId="3137756317" sldId="257"/>
        </pc:sldMkLst>
        <pc:spChg chg="mod">
          <ac:chgData name="Way, Gordon" userId="8b71376c-8f6d-4226-a2ec-b2ad7e5f21e0" providerId="ADAL" clId="{0ADE3228-F0AC-4DBB-ACBB-BB38EFE8F187}" dt="2022-08-22T19:34:55.276" v="15756" actId="26606"/>
          <ac:spMkLst>
            <pc:docMk/>
            <pc:sldMk cId="3137756317" sldId="257"/>
            <ac:spMk id="2" creationId="{41A5C5D6-CF11-AAA5-30B3-E06E7A29EB5E}"/>
          </ac:spMkLst>
        </pc:spChg>
        <pc:spChg chg="mod ord">
          <ac:chgData name="Way, Gordon" userId="8b71376c-8f6d-4226-a2ec-b2ad7e5f21e0" providerId="ADAL" clId="{0ADE3228-F0AC-4DBB-ACBB-BB38EFE8F187}" dt="2022-08-22T19:34:55.276" v="15756" actId="26606"/>
          <ac:spMkLst>
            <pc:docMk/>
            <pc:sldMk cId="3137756317" sldId="257"/>
            <ac:spMk id="3" creationId="{196592DA-488E-F0E3-01BB-04F41A72E0CF}"/>
          </ac:spMkLst>
        </pc:spChg>
        <pc:spChg chg="add mod">
          <ac:chgData name="Way, Gordon" userId="8b71376c-8f6d-4226-a2ec-b2ad7e5f21e0" providerId="ADAL" clId="{0ADE3228-F0AC-4DBB-ACBB-BB38EFE8F187}" dt="2022-08-24T14:13:27.196" v="15936" actId="1076"/>
          <ac:spMkLst>
            <pc:docMk/>
            <pc:sldMk cId="3137756317" sldId="257"/>
            <ac:spMk id="5" creationId="{6F2722B3-3EC9-43C6-62C6-9A4044FF5408}"/>
          </ac:spMkLst>
        </pc:spChg>
        <pc:spChg chg="add mod">
          <ac:chgData name="Way, Gordon" userId="8b71376c-8f6d-4226-a2ec-b2ad7e5f21e0" providerId="ADAL" clId="{0ADE3228-F0AC-4DBB-ACBB-BB38EFE8F187}" dt="2022-08-24T14:13:27.196" v="15936" actId="1076"/>
          <ac:spMkLst>
            <pc:docMk/>
            <pc:sldMk cId="3137756317" sldId="257"/>
            <ac:spMk id="6" creationId="{AB2103E0-19B6-ACFD-6413-2CA436D6008D}"/>
          </ac:spMkLst>
        </pc:spChg>
        <pc:spChg chg="add mod">
          <ac:chgData name="Way, Gordon" userId="8b71376c-8f6d-4226-a2ec-b2ad7e5f21e0" providerId="ADAL" clId="{0ADE3228-F0AC-4DBB-ACBB-BB38EFE8F187}" dt="2022-08-24T14:13:27.196" v="15936" actId="1076"/>
          <ac:spMkLst>
            <pc:docMk/>
            <pc:sldMk cId="3137756317" sldId="257"/>
            <ac:spMk id="7" creationId="{9363F96F-BFBA-CE26-F58D-96300C2D58C1}"/>
          </ac:spMkLst>
        </pc:spChg>
        <pc:spChg chg="add mod">
          <ac:chgData name="Way, Gordon" userId="8b71376c-8f6d-4226-a2ec-b2ad7e5f21e0" providerId="ADAL" clId="{0ADE3228-F0AC-4DBB-ACBB-BB38EFE8F187}" dt="2022-08-24T14:13:27.196" v="15936" actId="1076"/>
          <ac:spMkLst>
            <pc:docMk/>
            <pc:sldMk cId="3137756317" sldId="257"/>
            <ac:spMk id="8" creationId="{95E91429-F0A2-CA50-BB1A-66F81B7E25C2}"/>
          </ac:spMkLst>
        </pc:spChg>
        <pc:spChg chg="add mod">
          <ac:chgData name="Way, Gordon" userId="8b71376c-8f6d-4226-a2ec-b2ad7e5f21e0" providerId="ADAL" clId="{0ADE3228-F0AC-4DBB-ACBB-BB38EFE8F187}" dt="2022-08-24T14:13:27.196" v="15936" actId="1076"/>
          <ac:spMkLst>
            <pc:docMk/>
            <pc:sldMk cId="3137756317" sldId="257"/>
            <ac:spMk id="9" creationId="{3C077BA9-ACB8-A256-B69D-457A26450536}"/>
          </ac:spMkLst>
        </pc:spChg>
        <pc:spChg chg="add mod">
          <ac:chgData name="Way, Gordon" userId="8b71376c-8f6d-4226-a2ec-b2ad7e5f21e0" providerId="ADAL" clId="{0ADE3228-F0AC-4DBB-ACBB-BB38EFE8F187}" dt="2022-08-24T14:13:27.196" v="15936" actId="1076"/>
          <ac:spMkLst>
            <pc:docMk/>
            <pc:sldMk cId="3137756317" sldId="257"/>
            <ac:spMk id="10" creationId="{249C6998-37CA-37F7-0FE9-365CE863E26C}"/>
          </ac:spMkLst>
        </pc:spChg>
        <pc:picChg chg="add del mod">
          <ac:chgData name="Way, Gordon" userId="8b71376c-8f6d-4226-a2ec-b2ad7e5f21e0" providerId="ADAL" clId="{0ADE3228-F0AC-4DBB-ACBB-BB38EFE8F187}" dt="2022-08-24T14:12:43.632" v="15931" actId="21"/>
          <ac:picMkLst>
            <pc:docMk/>
            <pc:sldMk cId="3137756317" sldId="257"/>
            <ac:picMk id="4" creationId="{BA36F200-02EA-FC3D-F301-9AD0DBF0E884}"/>
          </ac:picMkLst>
        </pc:picChg>
      </pc:sldChg>
      <pc:sldChg chg="addSp delSp modSp mod setBg addAnim delAnim setClrOvrMap modNotesTx">
        <pc:chgData name="Way, Gordon" userId="8b71376c-8f6d-4226-a2ec-b2ad7e5f21e0" providerId="ADAL" clId="{0ADE3228-F0AC-4DBB-ACBB-BB38EFE8F187}" dt="2022-08-24T14:20:49.150" v="16256" actId="20577"/>
        <pc:sldMkLst>
          <pc:docMk/>
          <pc:sldMk cId="951470781" sldId="258"/>
        </pc:sldMkLst>
        <pc:spChg chg="mod">
          <ac:chgData name="Way, Gordon" userId="8b71376c-8f6d-4226-a2ec-b2ad7e5f21e0" providerId="ADAL" clId="{0ADE3228-F0AC-4DBB-ACBB-BB38EFE8F187}" dt="2022-08-22T15:38:22.379" v="3806"/>
          <ac:spMkLst>
            <pc:docMk/>
            <pc:sldMk cId="951470781" sldId="258"/>
            <ac:spMk id="2" creationId="{7EF52540-5C09-5AB3-2E98-57F661C9432B}"/>
          </ac:spMkLst>
        </pc:spChg>
        <pc:spChg chg="mod">
          <ac:chgData name="Way, Gordon" userId="8b71376c-8f6d-4226-a2ec-b2ad7e5f21e0" providerId="ADAL" clId="{0ADE3228-F0AC-4DBB-ACBB-BB38EFE8F187}" dt="2022-08-22T19:40:12.398" v="15779" actId="14100"/>
          <ac:spMkLst>
            <pc:docMk/>
            <pc:sldMk cId="951470781" sldId="258"/>
            <ac:spMk id="3" creationId="{DB12405F-2B75-DC9D-585B-7531C8B3E44A}"/>
          </ac:spMkLst>
        </pc:spChg>
        <pc:spChg chg="add del">
          <ac:chgData name="Way, Gordon" userId="8b71376c-8f6d-4226-a2ec-b2ad7e5f21e0" providerId="ADAL" clId="{0ADE3228-F0AC-4DBB-ACBB-BB38EFE8F187}" dt="2022-08-22T15:30:23.858" v="3795" actId="26606"/>
          <ac:spMkLst>
            <pc:docMk/>
            <pc:sldMk cId="951470781" sldId="258"/>
            <ac:spMk id="9" creationId="{E49CC64F-7275-4E33-961B-0C5CDC439875}"/>
          </ac:spMkLst>
        </pc:spChg>
        <pc:spChg chg="add mod">
          <ac:chgData name="Way, Gordon" userId="8b71376c-8f6d-4226-a2ec-b2ad7e5f21e0" providerId="ADAL" clId="{0ADE3228-F0AC-4DBB-ACBB-BB38EFE8F187}" dt="2022-08-22T19:40:01.011" v="15778" actId="1076"/>
          <ac:spMkLst>
            <pc:docMk/>
            <pc:sldMk cId="951470781" sldId="258"/>
            <ac:spMk id="10" creationId="{E50BEFE3-0D84-71B5-956F-82A36CA508E6}"/>
          </ac:spMkLst>
        </pc:spChg>
        <pc:spChg chg="add del">
          <ac:chgData name="Way, Gordon" userId="8b71376c-8f6d-4226-a2ec-b2ad7e5f21e0" providerId="ADAL" clId="{0ADE3228-F0AC-4DBB-ACBB-BB38EFE8F187}" dt="2022-08-22T15:30:58.405" v="3800" actId="26606"/>
          <ac:spMkLst>
            <pc:docMk/>
            <pc:sldMk cId="951470781" sldId="258"/>
            <ac:spMk id="11" creationId="{007891EC-4501-44ED-A8C8-B11B6DB767AB}"/>
          </ac:spMkLst>
        </pc:spChg>
        <pc:spChg chg="add del">
          <ac:chgData name="Way, Gordon" userId="8b71376c-8f6d-4226-a2ec-b2ad7e5f21e0" providerId="ADAL" clId="{0ADE3228-F0AC-4DBB-ACBB-BB38EFE8F187}" dt="2022-08-22T15:30:58.405" v="3800" actId="26606"/>
          <ac:spMkLst>
            <pc:docMk/>
            <pc:sldMk cId="951470781" sldId="258"/>
            <ac:spMk id="12" creationId="{C1DD1A8A-57D5-4A81-AD04-532B043C5611}"/>
          </ac:spMkLst>
        </pc:spChg>
        <pc:spChg chg="add del mod">
          <ac:chgData name="Way, Gordon" userId="8b71376c-8f6d-4226-a2ec-b2ad7e5f21e0" providerId="ADAL" clId="{0ADE3228-F0AC-4DBB-ACBB-BB38EFE8F187}" dt="2022-08-22T19:35:48.108" v="15761" actId="478"/>
          <ac:spMkLst>
            <pc:docMk/>
            <pc:sldMk cId="951470781" sldId="258"/>
            <ac:spMk id="14" creationId="{C72EC1ED-F938-AA69-EFF1-37363109897C}"/>
          </ac:spMkLst>
        </pc:spChg>
        <pc:spChg chg="add del mod">
          <ac:chgData name="Way, Gordon" userId="8b71376c-8f6d-4226-a2ec-b2ad7e5f21e0" providerId="ADAL" clId="{0ADE3228-F0AC-4DBB-ACBB-BB38EFE8F187}" dt="2022-08-22T19:35:50.079" v="15762" actId="478"/>
          <ac:spMkLst>
            <pc:docMk/>
            <pc:sldMk cId="951470781" sldId="258"/>
            <ac:spMk id="15" creationId="{F6F3E31A-4563-2962-FBF5-245F7D370EA7}"/>
          </ac:spMkLst>
        </pc:spChg>
        <pc:spChg chg="add del mod">
          <ac:chgData name="Way, Gordon" userId="8b71376c-8f6d-4226-a2ec-b2ad7e5f21e0" providerId="ADAL" clId="{0ADE3228-F0AC-4DBB-ACBB-BB38EFE8F187}" dt="2022-08-22T19:35:47.217" v="15760" actId="478"/>
          <ac:spMkLst>
            <pc:docMk/>
            <pc:sldMk cId="951470781" sldId="258"/>
            <ac:spMk id="16" creationId="{BB85043B-D533-7D47-3D13-7947802C3DF6}"/>
          </ac:spMkLst>
        </pc:spChg>
        <pc:spChg chg="add del mod">
          <ac:chgData name="Way, Gordon" userId="8b71376c-8f6d-4226-a2ec-b2ad7e5f21e0" providerId="ADAL" clId="{0ADE3228-F0AC-4DBB-ACBB-BB38EFE8F187}" dt="2022-08-22T19:35:46.357" v="15759" actId="478"/>
          <ac:spMkLst>
            <pc:docMk/>
            <pc:sldMk cId="951470781" sldId="258"/>
            <ac:spMk id="17" creationId="{FA7191CC-71AE-D31C-7AB7-4B7CAD5C4EEF}"/>
          </ac:spMkLst>
        </pc:spChg>
        <pc:spChg chg="add mod">
          <ac:chgData name="Way, Gordon" userId="8b71376c-8f6d-4226-a2ec-b2ad7e5f21e0" providerId="ADAL" clId="{0ADE3228-F0AC-4DBB-ACBB-BB38EFE8F187}" dt="2022-08-22T19:40:01.011" v="15778" actId="1076"/>
          <ac:spMkLst>
            <pc:docMk/>
            <pc:sldMk cId="951470781" sldId="258"/>
            <ac:spMk id="18" creationId="{B3FDD640-D6C1-D947-7604-BCD83B3727F0}"/>
          </ac:spMkLst>
        </pc:spChg>
        <pc:picChg chg="add del">
          <ac:chgData name="Way, Gordon" userId="8b71376c-8f6d-4226-a2ec-b2ad7e5f21e0" providerId="ADAL" clId="{0ADE3228-F0AC-4DBB-ACBB-BB38EFE8F187}" dt="2022-08-22T15:30:23.858" v="3795" actId="26606"/>
          <ac:picMkLst>
            <pc:docMk/>
            <pc:sldMk cId="951470781" sldId="258"/>
            <ac:picMk id="5" creationId="{F973DF92-EA4A-DEC3-2345-3778BE1B483D}"/>
          </ac:picMkLst>
        </pc:picChg>
        <pc:picChg chg="add del">
          <ac:chgData name="Way, Gordon" userId="8b71376c-8f6d-4226-a2ec-b2ad7e5f21e0" providerId="ADAL" clId="{0ADE3228-F0AC-4DBB-ACBB-BB38EFE8F187}" dt="2022-08-22T15:30:58.405" v="3800" actId="26606"/>
          <ac:picMkLst>
            <pc:docMk/>
            <pc:sldMk cId="951470781" sldId="258"/>
            <ac:picMk id="13" creationId="{D26EE2DB-CD6B-5E2E-B76A-7733CBE2FE3B}"/>
          </ac:picMkLst>
        </pc:picChg>
      </pc:sldChg>
      <pc:sldChg chg="addSp delSp modSp mod modNotesTx">
        <pc:chgData name="Way, Gordon" userId="8b71376c-8f6d-4226-a2ec-b2ad7e5f21e0" providerId="ADAL" clId="{0ADE3228-F0AC-4DBB-ACBB-BB38EFE8F187}" dt="2022-08-25T19:20:30.518" v="18943" actId="20577"/>
        <pc:sldMkLst>
          <pc:docMk/>
          <pc:sldMk cId="2005915016" sldId="259"/>
        </pc:sldMkLst>
        <pc:spChg chg="add mod">
          <ac:chgData name="Way, Gordon" userId="8b71376c-8f6d-4226-a2ec-b2ad7e5f21e0" providerId="ADAL" clId="{0ADE3228-F0AC-4DBB-ACBB-BB38EFE8F187}" dt="2022-08-24T14:17:10.276" v="15945" actId="1076"/>
          <ac:spMkLst>
            <pc:docMk/>
            <pc:sldMk cId="2005915016" sldId="259"/>
            <ac:spMk id="2" creationId="{D8BEEE6F-660E-A6C5-9700-D088513ED1D3}"/>
          </ac:spMkLst>
        </pc:spChg>
        <pc:picChg chg="add del mod">
          <ac:chgData name="Way, Gordon" userId="8b71376c-8f6d-4226-a2ec-b2ad7e5f21e0" providerId="ADAL" clId="{0ADE3228-F0AC-4DBB-ACBB-BB38EFE8F187}" dt="2022-08-24T14:13:56.760" v="15940" actId="21"/>
          <ac:picMkLst>
            <pc:docMk/>
            <pc:sldMk cId="2005915016" sldId="259"/>
            <ac:picMk id="10" creationId="{DC734FEC-F3D4-A223-61F8-47D995552A70}"/>
          </ac:picMkLst>
        </pc:picChg>
      </pc:sldChg>
      <pc:sldChg chg="modSp mod modNotesTx">
        <pc:chgData name="Way, Gordon" userId="8b71376c-8f6d-4226-a2ec-b2ad7e5f21e0" providerId="ADAL" clId="{0ADE3228-F0AC-4DBB-ACBB-BB38EFE8F187}" dt="2022-08-22T16:40:50.139" v="6735" actId="313"/>
        <pc:sldMkLst>
          <pc:docMk/>
          <pc:sldMk cId="3935398995" sldId="260"/>
        </pc:sldMkLst>
        <pc:spChg chg="mod">
          <ac:chgData name="Way, Gordon" userId="8b71376c-8f6d-4226-a2ec-b2ad7e5f21e0" providerId="ADAL" clId="{0ADE3228-F0AC-4DBB-ACBB-BB38EFE8F187}" dt="2022-08-22T15:38:22.379" v="3806"/>
          <ac:spMkLst>
            <pc:docMk/>
            <pc:sldMk cId="3935398995" sldId="260"/>
            <ac:spMk id="2" creationId="{1FF4B9CB-99F7-18E2-184F-93B673577667}"/>
          </ac:spMkLst>
        </pc:spChg>
        <pc:spChg chg="mod">
          <ac:chgData name="Way, Gordon" userId="8b71376c-8f6d-4226-a2ec-b2ad7e5f21e0" providerId="ADAL" clId="{0ADE3228-F0AC-4DBB-ACBB-BB38EFE8F187}" dt="2022-08-22T16:22:38.940" v="5708" actId="20577"/>
          <ac:spMkLst>
            <pc:docMk/>
            <pc:sldMk cId="3935398995" sldId="260"/>
            <ac:spMk id="3" creationId="{611321A9-9281-734B-EB30-AF19998A2181}"/>
          </ac:spMkLst>
        </pc:spChg>
      </pc:sldChg>
      <pc:sldChg chg="modSp mod ord modNotesTx">
        <pc:chgData name="Way, Gordon" userId="8b71376c-8f6d-4226-a2ec-b2ad7e5f21e0" providerId="ADAL" clId="{0ADE3228-F0AC-4DBB-ACBB-BB38EFE8F187}" dt="2022-08-24T14:27:48.275" v="16839" actId="20577"/>
        <pc:sldMkLst>
          <pc:docMk/>
          <pc:sldMk cId="1779082777" sldId="261"/>
        </pc:sldMkLst>
        <pc:spChg chg="mod">
          <ac:chgData name="Way, Gordon" userId="8b71376c-8f6d-4226-a2ec-b2ad7e5f21e0" providerId="ADAL" clId="{0ADE3228-F0AC-4DBB-ACBB-BB38EFE8F187}" dt="2022-08-22T15:38:22.379" v="3806"/>
          <ac:spMkLst>
            <pc:docMk/>
            <pc:sldMk cId="1779082777" sldId="261"/>
            <ac:spMk id="2" creationId="{BA91D9C4-76A8-EEE9-A86B-3B4970BB24EC}"/>
          </ac:spMkLst>
        </pc:spChg>
        <pc:spChg chg="mod">
          <ac:chgData name="Way, Gordon" userId="8b71376c-8f6d-4226-a2ec-b2ad7e5f21e0" providerId="ADAL" clId="{0ADE3228-F0AC-4DBB-ACBB-BB38EFE8F187}" dt="2022-08-22T15:38:22.379" v="3806"/>
          <ac:spMkLst>
            <pc:docMk/>
            <pc:sldMk cId="1779082777" sldId="261"/>
            <ac:spMk id="3" creationId="{4D2DD35D-AF9A-6814-32B8-DCCE78A13E2C}"/>
          </ac:spMkLst>
        </pc:spChg>
      </pc:sldChg>
      <pc:sldChg chg="modSp new mod modNotesTx">
        <pc:chgData name="Way, Gordon" userId="8b71376c-8f6d-4226-a2ec-b2ad7e5f21e0" providerId="ADAL" clId="{0ADE3228-F0AC-4DBB-ACBB-BB38EFE8F187}" dt="2022-08-22T16:54:24.029" v="7345" actId="6549"/>
        <pc:sldMkLst>
          <pc:docMk/>
          <pc:sldMk cId="734355464" sldId="262"/>
        </pc:sldMkLst>
        <pc:spChg chg="mod">
          <ac:chgData name="Way, Gordon" userId="8b71376c-8f6d-4226-a2ec-b2ad7e5f21e0" providerId="ADAL" clId="{0ADE3228-F0AC-4DBB-ACBB-BB38EFE8F187}" dt="2022-08-22T15:38:22.379" v="3806"/>
          <ac:spMkLst>
            <pc:docMk/>
            <pc:sldMk cId="734355464" sldId="262"/>
            <ac:spMk id="2" creationId="{E971FDAB-D009-3929-59FC-50DCD1E928DA}"/>
          </ac:spMkLst>
        </pc:spChg>
        <pc:spChg chg="mod">
          <ac:chgData name="Way, Gordon" userId="8b71376c-8f6d-4226-a2ec-b2ad7e5f21e0" providerId="ADAL" clId="{0ADE3228-F0AC-4DBB-ACBB-BB38EFE8F187}" dt="2022-08-22T15:38:22.379" v="3806"/>
          <ac:spMkLst>
            <pc:docMk/>
            <pc:sldMk cId="734355464" sldId="262"/>
            <ac:spMk id="3" creationId="{99546C64-B3C8-3ADD-ABE9-0C0BC365DFD1}"/>
          </ac:spMkLst>
        </pc:spChg>
      </pc:sldChg>
      <pc:sldChg chg="modSp new mod modNotesTx">
        <pc:chgData name="Way, Gordon" userId="8b71376c-8f6d-4226-a2ec-b2ad7e5f21e0" providerId="ADAL" clId="{0ADE3228-F0AC-4DBB-ACBB-BB38EFE8F187}" dt="2022-08-22T17:05:19.257" v="8669" actId="20577"/>
        <pc:sldMkLst>
          <pc:docMk/>
          <pc:sldMk cId="222047685" sldId="263"/>
        </pc:sldMkLst>
        <pc:spChg chg="mod">
          <ac:chgData name="Way, Gordon" userId="8b71376c-8f6d-4226-a2ec-b2ad7e5f21e0" providerId="ADAL" clId="{0ADE3228-F0AC-4DBB-ACBB-BB38EFE8F187}" dt="2022-08-22T15:38:22.379" v="3806"/>
          <ac:spMkLst>
            <pc:docMk/>
            <pc:sldMk cId="222047685" sldId="263"/>
            <ac:spMk id="2" creationId="{C261B4C2-2977-7C14-C644-E55B16CDDDAA}"/>
          </ac:spMkLst>
        </pc:spChg>
        <pc:spChg chg="mod">
          <ac:chgData name="Way, Gordon" userId="8b71376c-8f6d-4226-a2ec-b2ad7e5f21e0" providerId="ADAL" clId="{0ADE3228-F0AC-4DBB-ACBB-BB38EFE8F187}" dt="2022-08-22T15:38:22.379" v="3806"/>
          <ac:spMkLst>
            <pc:docMk/>
            <pc:sldMk cId="222047685" sldId="263"/>
            <ac:spMk id="3" creationId="{019B7B70-4518-92C7-E6CC-672119EC3CC2}"/>
          </ac:spMkLst>
        </pc:spChg>
      </pc:sldChg>
      <pc:sldChg chg="addSp delSp modSp new mod modNotesTx">
        <pc:chgData name="Way, Gordon" userId="8b71376c-8f6d-4226-a2ec-b2ad7e5f21e0" providerId="ADAL" clId="{0ADE3228-F0AC-4DBB-ACBB-BB38EFE8F187}" dt="2022-08-22T19:37:18.666" v="15773" actId="1076"/>
        <pc:sldMkLst>
          <pc:docMk/>
          <pc:sldMk cId="1602786264" sldId="264"/>
        </pc:sldMkLst>
        <pc:spChg chg="mod">
          <ac:chgData name="Way, Gordon" userId="8b71376c-8f6d-4226-a2ec-b2ad7e5f21e0" providerId="ADAL" clId="{0ADE3228-F0AC-4DBB-ACBB-BB38EFE8F187}" dt="2022-08-22T15:38:22.379" v="3806"/>
          <ac:spMkLst>
            <pc:docMk/>
            <pc:sldMk cId="1602786264" sldId="264"/>
            <ac:spMk id="2" creationId="{B52AB818-D7FA-B86E-7E6F-9AA57591A7AD}"/>
          </ac:spMkLst>
        </pc:spChg>
        <pc:spChg chg="mod">
          <ac:chgData name="Way, Gordon" userId="8b71376c-8f6d-4226-a2ec-b2ad7e5f21e0" providerId="ADAL" clId="{0ADE3228-F0AC-4DBB-ACBB-BB38EFE8F187}" dt="2022-08-22T19:37:18.666" v="15773" actId="1076"/>
          <ac:spMkLst>
            <pc:docMk/>
            <pc:sldMk cId="1602786264" sldId="264"/>
            <ac:spMk id="3" creationId="{24995B45-F9E5-905F-314B-1039694842E3}"/>
          </ac:spMkLst>
        </pc:spChg>
        <pc:spChg chg="add mod">
          <ac:chgData name="Way, Gordon" userId="8b71376c-8f6d-4226-a2ec-b2ad7e5f21e0" providerId="ADAL" clId="{0ADE3228-F0AC-4DBB-ACBB-BB38EFE8F187}" dt="2022-08-22T19:37:05.149" v="15771" actId="1076"/>
          <ac:spMkLst>
            <pc:docMk/>
            <pc:sldMk cId="1602786264" sldId="264"/>
            <ac:spMk id="4" creationId="{C9CD106C-426A-AABC-8C2E-2B1D2753792D}"/>
          </ac:spMkLst>
        </pc:spChg>
        <pc:spChg chg="add mod">
          <ac:chgData name="Way, Gordon" userId="8b71376c-8f6d-4226-a2ec-b2ad7e5f21e0" providerId="ADAL" clId="{0ADE3228-F0AC-4DBB-ACBB-BB38EFE8F187}" dt="2022-08-22T19:36:48.932" v="15770" actId="1076"/>
          <ac:spMkLst>
            <pc:docMk/>
            <pc:sldMk cId="1602786264" sldId="264"/>
            <ac:spMk id="5" creationId="{1A9442F5-B07F-BB8A-53F0-3ADCBC53CBDC}"/>
          </ac:spMkLst>
        </pc:spChg>
        <pc:spChg chg="add mod">
          <ac:chgData name="Way, Gordon" userId="8b71376c-8f6d-4226-a2ec-b2ad7e5f21e0" providerId="ADAL" clId="{0ADE3228-F0AC-4DBB-ACBB-BB38EFE8F187}" dt="2022-08-22T19:36:48.932" v="15770" actId="1076"/>
          <ac:spMkLst>
            <pc:docMk/>
            <pc:sldMk cId="1602786264" sldId="264"/>
            <ac:spMk id="6" creationId="{FF49D689-B49D-74C3-6D31-F51A6BFF095A}"/>
          </ac:spMkLst>
        </pc:spChg>
        <pc:spChg chg="add del mod">
          <ac:chgData name="Way, Gordon" userId="8b71376c-8f6d-4226-a2ec-b2ad7e5f21e0" providerId="ADAL" clId="{0ADE3228-F0AC-4DBB-ACBB-BB38EFE8F187}" dt="2022-08-22T19:36:14.388" v="15765" actId="478"/>
          <ac:spMkLst>
            <pc:docMk/>
            <pc:sldMk cId="1602786264" sldId="264"/>
            <ac:spMk id="7" creationId="{418A1AEA-D131-7CA0-2A6A-386D6AAC51F5}"/>
          </ac:spMkLst>
        </pc:spChg>
        <pc:spChg chg="add del mod">
          <ac:chgData name="Way, Gordon" userId="8b71376c-8f6d-4226-a2ec-b2ad7e5f21e0" providerId="ADAL" clId="{0ADE3228-F0AC-4DBB-ACBB-BB38EFE8F187}" dt="2022-08-22T19:36:18.505" v="15766" actId="478"/>
          <ac:spMkLst>
            <pc:docMk/>
            <pc:sldMk cId="1602786264" sldId="264"/>
            <ac:spMk id="8" creationId="{8E5A65C8-8167-0CA6-083C-DC0D221CB861}"/>
          </ac:spMkLst>
        </pc:spChg>
        <pc:spChg chg="add mod">
          <ac:chgData name="Way, Gordon" userId="8b71376c-8f6d-4226-a2ec-b2ad7e5f21e0" providerId="ADAL" clId="{0ADE3228-F0AC-4DBB-ACBB-BB38EFE8F187}" dt="2022-08-22T19:36:39.729" v="15769" actId="1076"/>
          <ac:spMkLst>
            <pc:docMk/>
            <pc:sldMk cId="1602786264" sldId="264"/>
            <ac:spMk id="9" creationId="{89EC0844-F2D1-1E68-B1D9-DA9366F8D390}"/>
          </ac:spMkLst>
        </pc:spChg>
      </pc:sldChg>
      <pc:sldChg chg="modSp add mod modNotesTx">
        <pc:chgData name="Way, Gordon" userId="8b71376c-8f6d-4226-a2ec-b2ad7e5f21e0" providerId="ADAL" clId="{0ADE3228-F0AC-4DBB-ACBB-BB38EFE8F187}" dt="2022-08-25T19:21:47.036" v="18944" actId="6549"/>
        <pc:sldMkLst>
          <pc:docMk/>
          <pc:sldMk cId="265521108" sldId="265"/>
        </pc:sldMkLst>
        <pc:spChg chg="mod">
          <ac:chgData name="Way, Gordon" userId="8b71376c-8f6d-4226-a2ec-b2ad7e5f21e0" providerId="ADAL" clId="{0ADE3228-F0AC-4DBB-ACBB-BB38EFE8F187}" dt="2022-08-22T15:38:22.379" v="3806"/>
          <ac:spMkLst>
            <pc:docMk/>
            <pc:sldMk cId="265521108" sldId="265"/>
            <ac:spMk id="2" creationId="{7EF52540-5C09-5AB3-2E98-57F661C9432B}"/>
          </ac:spMkLst>
        </pc:spChg>
        <pc:spChg chg="mod">
          <ac:chgData name="Way, Gordon" userId="8b71376c-8f6d-4226-a2ec-b2ad7e5f21e0" providerId="ADAL" clId="{0ADE3228-F0AC-4DBB-ACBB-BB38EFE8F187}" dt="2022-08-25T19:21:47.036" v="18944" actId="6549"/>
          <ac:spMkLst>
            <pc:docMk/>
            <pc:sldMk cId="265521108" sldId="265"/>
            <ac:spMk id="3" creationId="{DB12405F-2B75-DC9D-585B-7531C8B3E44A}"/>
          </ac:spMkLst>
        </pc:spChg>
      </pc:sldChg>
      <pc:sldChg chg="new del">
        <pc:chgData name="Way, Gordon" userId="8b71376c-8f6d-4226-a2ec-b2ad7e5f21e0" providerId="ADAL" clId="{0ADE3228-F0AC-4DBB-ACBB-BB38EFE8F187}" dt="2022-08-19T17:00:17.496" v="869" actId="47"/>
        <pc:sldMkLst>
          <pc:docMk/>
          <pc:sldMk cId="3325512309" sldId="265"/>
        </pc:sldMkLst>
      </pc:sldChg>
      <pc:sldChg chg="modSp new mod modNotesTx">
        <pc:chgData name="Way, Gordon" userId="8b71376c-8f6d-4226-a2ec-b2ad7e5f21e0" providerId="ADAL" clId="{0ADE3228-F0AC-4DBB-ACBB-BB38EFE8F187}" dt="2022-08-22T17:51:57.761" v="9314" actId="20577"/>
        <pc:sldMkLst>
          <pc:docMk/>
          <pc:sldMk cId="1432561207" sldId="266"/>
        </pc:sldMkLst>
        <pc:spChg chg="mod">
          <ac:chgData name="Way, Gordon" userId="8b71376c-8f6d-4226-a2ec-b2ad7e5f21e0" providerId="ADAL" clId="{0ADE3228-F0AC-4DBB-ACBB-BB38EFE8F187}" dt="2022-08-22T15:38:22.379" v="3806"/>
          <ac:spMkLst>
            <pc:docMk/>
            <pc:sldMk cId="1432561207" sldId="266"/>
            <ac:spMk id="2" creationId="{31124271-9529-5FBF-3683-62C716CD6620}"/>
          </ac:spMkLst>
        </pc:spChg>
        <pc:spChg chg="mod">
          <ac:chgData name="Way, Gordon" userId="8b71376c-8f6d-4226-a2ec-b2ad7e5f21e0" providerId="ADAL" clId="{0ADE3228-F0AC-4DBB-ACBB-BB38EFE8F187}" dt="2022-08-22T17:50:38.948" v="9178" actId="20577"/>
          <ac:spMkLst>
            <pc:docMk/>
            <pc:sldMk cId="1432561207" sldId="266"/>
            <ac:spMk id="3" creationId="{EC205042-11B0-0B80-835C-BDED6E6491CA}"/>
          </ac:spMkLst>
        </pc:spChg>
      </pc:sldChg>
      <pc:sldChg chg="modSp new mod modNotesTx">
        <pc:chgData name="Way, Gordon" userId="8b71376c-8f6d-4226-a2ec-b2ad7e5f21e0" providerId="ADAL" clId="{0ADE3228-F0AC-4DBB-ACBB-BB38EFE8F187}" dt="2022-08-25T19:02:57.469" v="17595" actId="20577"/>
        <pc:sldMkLst>
          <pc:docMk/>
          <pc:sldMk cId="1288119897" sldId="267"/>
        </pc:sldMkLst>
        <pc:spChg chg="mod">
          <ac:chgData name="Way, Gordon" userId="8b71376c-8f6d-4226-a2ec-b2ad7e5f21e0" providerId="ADAL" clId="{0ADE3228-F0AC-4DBB-ACBB-BB38EFE8F187}" dt="2022-08-22T15:38:22.379" v="3806"/>
          <ac:spMkLst>
            <pc:docMk/>
            <pc:sldMk cId="1288119897" sldId="267"/>
            <ac:spMk id="2" creationId="{50D15F50-07D8-0922-8CF0-024C7650B6E2}"/>
          </ac:spMkLst>
        </pc:spChg>
        <pc:spChg chg="mod">
          <ac:chgData name="Way, Gordon" userId="8b71376c-8f6d-4226-a2ec-b2ad7e5f21e0" providerId="ADAL" clId="{0ADE3228-F0AC-4DBB-ACBB-BB38EFE8F187}" dt="2022-08-25T19:02:57.469" v="17595" actId="20577"/>
          <ac:spMkLst>
            <pc:docMk/>
            <pc:sldMk cId="1288119897" sldId="267"/>
            <ac:spMk id="3" creationId="{52006006-4928-865F-2E77-BDBA3DA46731}"/>
          </ac:spMkLst>
        </pc:spChg>
      </pc:sldChg>
      <pc:sldChg chg="modSp new mod modNotesTx">
        <pc:chgData name="Way, Gordon" userId="8b71376c-8f6d-4226-a2ec-b2ad7e5f21e0" providerId="ADAL" clId="{0ADE3228-F0AC-4DBB-ACBB-BB38EFE8F187}" dt="2022-08-22T18:05:31.952" v="10878" actId="5793"/>
        <pc:sldMkLst>
          <pc:docMk/>
          <pc:sldMk cId="4104409317" sldId="268"/>
        </pc:sldMkLst>
        <pc:spChg chg="mod">
          <ac:chgData name="Way, Gordon" userId="8b71376c-8f6d-4226-a2ec-b2ad7e5f21e0" providerId="ADAL" clId="{0ADE3228-F0AC-4DBB-ACBB-BB38EFE8F187}" dt="2022-08-22T15:38:22.379" v="3806"/>
          <ac:spMkLst>
            <pc:docMk/>
            <pc:sldMk cId="4104409317" sldId="268"/>
            <ac:spMk id="2" creationId="{BA89DAF5-76C9-80BE-59D8-52CADF59B419}"/>
          </ac:spMkLst>
        </pc:spChg>
        <pc:spChg chg="mod">
          <ac:chgData name="Way, Gordon" userId="8b71376c-8f6d-4226-a2ec-b2ad7e5f21e0" providerId="ADAL" clId="{0ADE3228-F0AC-4DBB-ACBB-BB38EFE8F187}" dt="2022-08-22T15:38:22.379" v="3806"/>
          <ac:spMkLst>
            <pc:docMk/>
            <pc:sldMk cId="4104409317" sldId="268"/>
            <ac:spMk id="3" creationId="{3AC3970C-DBDA-10C4-D525-690BFAF3364E}"/>
          </ac:spMkLst>
        </pc:spChg>
      </pc:sldChg>
      <pc:sldChg chg="addSp modSp new mod modNotesTx">
        <pc:chgData name="Way, Gordon" userId="8b71376c-8f6d-4226-a2ec-b2ad7e5f21e0" providerId="ADAL" clId="{0ADE3228-F0AC-4DBB-ACBB-BB38EFE8F187}" dt="2022-08-22T19:38:53.077" v="15777" actId="14100"/>
        <pc:sldMkLst>
          <pc:docMk/>
          <pc:sldMk cId="241359265" sldId="269"/>
        </pc:sldMkLst>
        <pc:spChg chg="mod">
          <ac:chgData name="Way, Gordon" userId="8b71376c-8f6d-4226-a2ec-b2ad7e5f21e0" providerId="ADAL" clId="{0ADE3228-F0AC-4DBB-ACBB-BB38EFE8F187}" dt="2022-08-22T15:38:22.379" v="3806"/>
          <ac:spMkLst>
            <pc:docMk/>
            <pc:sldMk cId="241359265" sldId="269"/>
            <ac:spMk id="2" creationId="{073640B4-4094-4282-7EA7-E36DFDF2D121}"/>
          </ac:spMkLst>
        </pc:spChg>
        <pc:spChg chg="mod">
          <ac:chgData name="Way, Gordon" userId="8b71376c-8f6d-4226-a2ec-b2ad7e5f21e0" providerId="ADAL" clId="{0ADE3228-F0AC-4DBB-ACBB-BB38EFE8F187}" dt="2022-08-22T19:38:53.077" v="15777" actId="14100"/>
          <ac:spMkLst>
            <pc:docMk/>
            <pc:sldMk cId="241359265" sldId="269"/>
            <ac:spMk id="3" creationId="{054FA650-1E78-2503-05E7-4FFCF1704255}"/>
          </ac:spMkLst>
        </pc:spChg>
        <pc:spChg chg="add mod">
          <ac:chgData name="Way, Gordon" userId="8b71376c-8f6d-4226-a2ec-b2ad7e5f21e0" providerId="ADAL" clId="{0ADE3228-F0AC-4DBB-ACBB-BB38EFE8F187}" dt="2022-08-22T19:38:47.128" v="15776" actId="1076"/>
          <ac:spMkLst>
            <pc:docMk/>
            <pc:sldMk cId="241359265" sldId="269"/>
            <ac:spMk id="4" creationId="{025FF659-C85C-5D83-0467-A1D200B18BF7}"/>
          </ac:spMkLst>
        </pc:spChg>
        <pc:spChg chg="add mod">
          <ac:chgData name="Way, Gordon" userId="8b71376c-8f6d-4226-a2ec-b2ad7e5f21e0" providerId="ADAL" clId="{0ADE3228-F0AC-4DBB-ACBB-BB38EFE8F187}" dt="2022-08-22T19:38:47.128" v="15776" actId="1076"/>
          <ac:spMkLst>
            <pc:docMk/>
            <pc:sldMk cId="241359265" sldId="269"/>
            <ac:spMk id="5" creationId="{366580FE-A7E8-6970-F64D-3723E7829FDD}"/>
          </ac:spMkLst>
        </pc:spChg>
        <pc:spChg chg="add mod">
          <ac:chgData name="Way, Gordon" userId="8b71376c-8f6d-4226-a2ec-b2ad7e5f21e0" providerId="ADAL" clId="{0ADE3228-F0AC-4DBB-ACBB-BB38EFE8F187}" dt="2022-08-22T19:38:47.128" v="15776" actId="1076"/>
          <ac:spMkLst>
            <pc:docMk/>
            <pc:sldMk cId="241359265" sldId="269"/>
            <ac:spMk id="6" creationId="{30CE6C25-AE23-1DD7-4CFF-9734D6A6B1FB}"/>
          </ac:spMkLst>
        </pc:spChg>
        <pc:spChg chg="add mod">
          <ac:chgData name="Way, Gordon" userId="8b71376c-8f6d-4226-a2ec-b2ad7e5f21e0" providerId="ADAL" clId="{0ADE3228-F0AC-4DBB-ACBB-BB38EFE8F187}" dt="2022-08-22T19:38:47.128" v="15776" actId="1076"/>
          <ac:spMkLst>
            <pc:docMk/>
            <pc:sldMk cId="241359265" sldId="269"/>
            <ac:spMk id="7" creationId="{17603F7E-B291-9D11-1878-2041E5B46147}"/>
          </ac:spMkLst>
        </pc:spChg>
        <pc:spChg chg="add mod">
          <ac:chgData name="Way, Gordon" userId="8b71376c-8f6d-4226-a2ec-b2ad7e5f21e0" providerId="ADAL" clId="{0ADE3228-F0AC-4DBB-ACBB-BB38EFE8F187}" dt="2022-08-22T19:38:47.128" v="15776" actId="1076"/>
          <ac:spMkLst>
            <pc:docMk/>
            <pc:sldMk cId="241359265" sldId="269"/>
            <ac:spMk id="8" creationId="{480A4B12-1E30-1215-2374-94F150988E1B}"/>
          </ac:spMkLst>
        </pc:spChg>
        <pc:spChg chg="add mod">
          <ac:chgData name="Way, Gordon" userId="8b71376c-8f6d-4226-a2ec-b2ad7e5f21e0" providerId="ADAL" clId="{0ADE3228-F0AC-4DBB-ACBB-BB38EFE8F187}" dt="2022-08-22T19:38:47.128" v="15776" actId="1076"/>
          <ac:spMkLst>
            <pc:docMk/>
            <pc:sldMk cId="241359265" sldId="269"/>
            <ac:spMk id="9" creationId="{29AAB84A-BAA4-F478-3669-989778192870}"/>
          </ac:spMkLst>
        </pc:spChg>
      </pc:sldChg>
      <pc:sldChg chg="modSp new mod modNotesTx">
        <pc:chgData name="Way, Gordon" userId="8b71376c-8f6d-4226-a2ec-b2ad7e5f21e0" providerId="ADAL" clId="{0ADE3228-F0AC-4DBB-ACBB-BB38EFE8F187}" dt="2022-08-22T18:11:31.017" v="11988" actId="20577"/>
        <pc:sldMkLst>
          <pc:docMk/>
          <pc:sldMk cId="3878466138" sldId="270"/>
        </pc:sldMkLst>
        <pc:spChg chg="mod">
          <ac:chgData name="Way, Gordon" userId="8b71376c-8f6d-4226-a2ec-b2ad7e5f21e0" providerId="ADAL" clId="{0ADE3228-F0AC-4DBB-ACBB-BB38EFE8F187}" dt="2022-08-22T15:38:22.379" v="3806"/>
          <ac:spMkLst>
            <pc:docMk/>
            <pc:sldMk cId="3878466138" sldId="270"/>
            <ac:spMk id="2" creationId="{181BE03E-DD2F-471A-1D66-74F58341666B}"/>
          </ac:spMkLst>
        </pc:spChg>
        <pc:spChg chg="mod">
          <ac:chgData name="Way, Gordon" userId="8b71376c-8f6d-4226-a2ec-b2ad7e5f21e0" providerId="ADAL" clId="{0ADE3228-F0AC-4DBB-ACBB-BB38EFE8F187}" dt="2022-08-22T15:38:22.379" v="3806"/>
          <ac:spMkLst>
            <pc:docMk/>
            <pc:sldMk cId="3878466138" sldId="270"/>
            <ac:spMk id="3" creationId="{1B1F502D-CEA3-DCE4-B1A9-D678E143A078}"/>
          </ac:spMkLst>
        </pc:spChg>
      </pc:sldChg>
      <pc:sldChg chg="modSp new mod modNotesTx">
        <pc:chgData name="Way, Gordon" userId="8b71376c-8f6d-4226-a2ec-b2ad7e5f21e0" providerId="ADAL" clId="{0ADE3228-F0AC-4DBB-ACBB-BB38EFE8F187}" dt="2022-08-22T18:13:35.967" v="12369" actId="20577"/>
        <pc:sldMkLst>
          <pc:docMk/>
          <pc:sldMk cId="149944002" sldId="271"/>
        </pc:sldMkLst>
        <pc:spChg chg="mod">
          <ac:chgData name="Way, Gordon" userId="8b71376c-8f6d-4226-a2ec-b2ad7e5f21e0" providerId="ADAL" clId="{0ADE3228-F0AC-4DBB-ACBB-BB38EFE8F187}" dt="2022-08-22T15:38:22.379" v="3806"/>
          <ac:spMkLst>
            <pc:docMk/>
            <pc:sldMk cId="149944002" sldId="271"/>
            <ac:spMk id="2" creationId="{B796220A-30F5-760A-F38A-E22D9F868CE8}"/>
          </ac:spMkLst>
        </pc:spChg>
        <pc:spChg chg="mod">
          <ac:chgData name="Way, Gordon" userId="8b71376c-8f6d-4226-a2ec-b2ad7e5f21e0" providerId="ADAL" clId="{0ADE3228-F0AC-4DBB-ACBB-BB38EFE8F187}" dt="2022-08-22T15:38:22.379" v="3806"/>
          <ac:spMkLst>
            <pc:docMk/>
            <pc:sldMk cId="149944002" sldId="271"/>
            <ac:spMk id="3" creationId="{BBC398E4-E144-3C98-78BE-CF95608246D4}"/>
          </ac:spMkLst>
        </pc:spChg>
      </pc:sldChg>
      <pc:sldChg chg="modSp new mod modNotesTx">
        <pc:chgData name="Way, Gordon" userId="8b71376c-8f6d-4226-a2ec-b2ad7e5f21e0" providerId="ADAL" clId="{0ADE3228-F0AC-4DBB-ACBB-BB38EFE8F187}" dt="2022-08-22T18:19:13.013" v="13186" actId="20577"/>
        <pc:sldMkLst>
          <pc:docMk/>
          <pc:sldMk cId="3752333734" sldId="272"/>
        </pc:sldMkLst>
        <pc:spChg chg="mod">
          <ac:chgData name="Way, Gordon" userId="8b71376c-8f6d-4226-a2ec-b2ad7e5f21e0" providerId="ADAL" clId="{0ADE3228-F0AC-4DBB-ACBB-BB38EFE8F187}" dt="2022-08-22T15:38:22.379" v="3806"/>
          <ac:spMkLst>
            <pc:docMk/>
            <pc:sldMk cId="3752333734" sldId="272"/>
            <ac:spMk id="2" creationId="{C27EDE11-0531-30F9-747B-24EBE2732B30}"/>
          </ac:spMkLst>
        </pc:spChg>
        <pc:spChg chg="mod">
          <ac:chgData name="Way, Gordon" userId="8b71376c-8f6d-4226-a2ec-b2ad7e5f21e0" providerId="ADAL" clId="{0ADE3228-F0AC-4DBB-ACBB-BB38EFE8F187}" dt="2022-08-22T15:38:22.379" v="3806"/>
          <ac:spMkLst>
            <pc:docMk/>
            <pc:sldMk cId="3752333734" sldId="272"/>
            <ac:spMk id="3" creationId="{97726B2D-0365-BA30-762D-3AE918FBC1D3}"/>
          </ac:spMkLst>
        </pc:spChg>
      </pc:sldChg>
      <pc:sldChg chg="addSp delSp modSp new mod modClrScheme chgLayout modNotesTx">
        <pc:chgData name="Way, Gordon" userId="8b71376c-8f6d-4226-a2ec-b2ad7e5f21e0" providerId="ADAL" clId="{0ADE3228-F0AC-4DBB-ACBB-BB38EFE8F187}" dt="2022-08-22T19:26:42.869" v="15752" actId="1076"/>
        <pc:sldMkLst>
          <pc:docMk/>
          <pc:sldMk cId="4088386658" sldId="273"/>
        </pc:sldMkLst>
        <pc:spChg chg="mod">
          <ac:chgData name="Way, Gordon" userId="8b71376c-8f6d-4226-a2ec-b2ad7e5f21e0" providerId="ADAL" clId="{0ADE3228-F0AC-4DBB-ACBB-BB38EFE8F187}" dt="2022-08-22T19:24:53.273" v="15747" actId="26606"/>
          <ac:spMkLst>
            <pc:docMk/>
            <pc:sldMk cId="4088386658" sldId="273"/>
            <ac:spMk id="2" creationId="{C3020A0C-7A20-E3B7-2E3B-DAD4BD702FCF}"/>
          </ac:spMkLst>
        </pc:spChg>
        <pc:spChg chg="mod">
          <ac:chgData name="Way, Gordon" userId="8b71376c-8f6d-4226-a2ec-b2ad7e5f21e0" providerId="ADAL" clId="{0ADE3228-F0AC-4DBB-ACBB-BB38EFE8F187}" dt="2022-08-22T19:24:53.273" v="15747" actId="26606"/>
          <ac:spMkLst>
            <pc:docMk/>
            <pc:sldMk cId="4088386658" sldId="273"/>
            <ac:spMk id="3" creationId="{228747BC-1708-C5B8-653B-2673F96C15D7}"/>
          </ac:spMkLst>
        </pc:spChg>
        <pc:picChg chg="add mod">
          <ac:chgData name="Way, Gordon" userId="8b71376c-8f6d-4226-a2ec-b2ad7e5f21e0" providerId="ADAL" clId="{0ADE3228-F0AC-4DBB-ACBB-BB38EFE8F187}" dt="2022-08-22T19:26:42.869" v="15752" actId="1076"/>
          <ac:picMkLst>
            <pc:docMk/>
            <pc:sldMk cId="4088386658" sldId="273"/>
            <ac:picMk id="4" creationId="{935A4CCB-B44E-8AE6-AC63-1CD1E2C8F648}"/>
          </ac:picMkLst>
        </pc:picChg>
        <pc:picChg chg="add del">
          <ac:chgData name="Way, Gordon" userId="8b71376c-8f6d-4226-a2ec-b2ad7e5f21e0" providerId="ADAL" clId="{0ADE3228-F0AC-4DBB-ACBB-BB38EFE8F187}" dt="2022-08-22T19:26:42.386" v="15751"/>
          <ac:picMkLst>
            <pc:docMk/>
            <pc:sldMk cId="4088386658" sldId="273"/>
            <ac:picMk id="5" creationId="{DB5FED86-C92A-06B8-3ED7-0BBC35C09812}"/>
          </ac:picMkLst>
        </pc:picChg>
      </pc:sldChg>
      <pc:sldChg chg="modSp new mod modNotesTx">
        <pc:chgData name="Way, Gordon" userId="8b71376c-8f6d-4226-a2ec-b2ad7e5f21e0" providerId="ADAL" clId="{0ADE3228-F0AC-4DBB-ACBB-BB38EFE8F187}" dt="2022-08-22T17:03:19.176" v="8492" actId="20577"/>
        <pc:sldMkLst>
          <pc:docMk/>
          <pc:sldMk cId="2042392864" sldId="274"/>
        </pc:sldMkLst>
        <pc:spChg chg="mod">
          <ac:chgData name="Way, Gordon" userId="8b71376c-8f6d-4226-a2ec-b2ad7e5f21e0" providerId="ADAL" clId="{0ADE3228-F0AC-4DBB-ACBB-BB38EFE8F187}" dt="2022-08-22T16:54:42.048" v="7358" actId="113"/>
          <ac:spMkLst>
            <pc:docMk/>
            <pc:sldMk cId="2042392864" sldId="274"/>
            <ac:spMk id="2" creationId="{B5A20B9F-727C-CCC9-3624-425CDF308943}"/>
          </ac:spMkLst>
        </pc:spChg>
        <pc:spChg chg="mod">
          <ac:chgData name="Way, Gordon" userId="8b71376c-8f6d-4226-a2ec-b2ad7e5f21e0" providerId="ADAL" clId="{0ADE3228-F0AC-4DBB-ACBB-BB38EFE8F187}" dt="2022-08-22T16:58:25.257" v="7827" actId="20577"/>
          <ac:spMkLst>
            <pc:docMk/>
            <pc:sldMk cId="2042392864" sldId="274"/>
            <ac:spMk id="3" creationId="{9C5B6D2A-6E8D-D4AD-7E11-151C1CE644B5}"/>
          </ac:spMkLst>
        </pc:spChg>
      </pc:sldChg>
      <pc:sldChg chg="modSp new mod modNotesTx">
        <pc:chgData name="Way, Gordon" userId="8b71376c-8f6d-4226-a2ec-b2ad7e5f21e0" providerId="ADAL" clId="{0ADE3228-F0AC-4DBB-ACBB-BB38EFE8F187}" dt="2022-08-22T18:35:42.232" v="14891" actId="20577"/>
        <pc:sldMkLst>
          <pc:docMk/>
          <pc:sldMk cId="1401368669" sldId="275"/>
        </pc:sldMkLst>
        <pc:spChg chg="mod">
          <ac:chgData name="Way, Gordon" userId="8b71376c-8f6d-4226-a2ec-b2ad7e5f21e0" providerId="ADAL" clId="{0ADE3228-F0AC-4DBB-ACBB-BB38EFE8F187}" dt="2022-08-22T18:19:52.750" v="13201" actId="20577"/>
          <ac:spMkLst>
            <pc:docMk/>
            <pc:sldMk cId="1401368669" sldId="275"/>
            <ac:spMk id="2" creationId="{A7C9AE68-1FBB-6217-188E-963E78D54924}"/>
          </ac:spMkLst>
        </pc:spChg>
        <pc:spChg chg="mod">
          <ac:chgData name="Way, Gordon" userId="8b71376c-8f6d-4226-a2ec-b2ad7e5f21e0" providerId="ADAL" clId="{0ADE3228-F0AC-4DBB-ACBB-BB38EFE8F187}" dt="2022-08-22T18:21:03.194" v="13279" actId="20577"/>
          <ac:spMkLst>
            <pc:docMk/>
            <pc:sldMk cId="1401368669" sldId="275"/>
            <ac:spMk id="3" creationId="{FEF31891-0F26-72DC-9E7D-CF1E4D6B19B2}"/>
          </ac:spMkLst>
        </pc:spChg>
      </pc:sldChg>
      <pc:sldChg chg="modSp new mod modNotesTx">
        <pc:chgData name="Way, Gordon" userId="8b71376c-8f6d-4226-a2ec-b2ad7e5f21e0" providerId="ADAL" clId="{0ADE3228-F0AC-4DBB-ACBB-BB38EFE8F187}" dt="2022-08-22T18:39:03.122" v="15178" actId="20577"/>
        <pc:sldMkLst>
          <pc:docMk/>
          <pc:sldMk cId="1321651197" sldId="276"/>
        </pc:sldMkLst>
        <pc:spChg chg="mod">
          <ac:chgData name="Way, Gordon" userId="8b71376c-8f6d-4226-a2ec-b2ad7e5f21e0" providerId="ADAL" clId="{0ADE3228-F0AC-4DBB-ACBB-BB38EFE8F187}" dt="2022-08-22T18:36:08.799" v="14908" actId="20577"/>
          <ac:spMkLst>
            <pc:docMk/>
            <pc:sldMk cId="1321651197" sldId="276"/>
            <ac:spMk id="2" creationId="{D1BB28E3-AFF8-D0AF-F37D-4D9138B95F1A}"/>
          </ac:spMkLst>
        </pc:spChg>
        <pc:spChg chg="mod">
          <ac:chgData name="Way, Gordon" userId="8b71376c-8f6d-4226-a2ec-b2ad7e5f21e0" providerId="ADAL" clId="{0ADE3228-F0AC-4DBB-ACBB-BB38EFE8F187}" dt="2022-08-22T18:39:03.122" v="15178" actId="20577"/>
          <ac:spMkLst>
            <pc:docMk/>
            <pc:sldMk cId="1321651197" sldId="276"/>
            <ac:spMk id="3" creationId="{B5DBFB0C-8FAA-00EA-D831-7784DAF690CA}"/>
          </ac:spMkLst>
        </pc:spChg>
      </pc:sldChg>
      <pc:sldChg chg="addSp delSp modSp new mod ord modNotesTx">
        <pc:chgData name="Way, Gordon" userId="8b71376c-8f6d-4226-a2ec-b2ad7e5f21e0" providerId="ADAL" clId="{0ADE3228-F0AC-4DBB-ACBB-BB38EFE8F187}" dt="2022-08-24T14:18:25.891" v="15963" actId="33524"/>
        <pc:sldMkLst>
          <pc:docMk/>
          <pc:sldMk cId="3700530425" sldId="277"/>
        </pc:sldMkLst>
        <pc:spChg chg="mod">
          <ac:chgData name="Way, Gordon" userId="8b71376c-8f6d-4226-a2ec-b2ad7e5f21e0" providerId="ADAL" clId="{0ADE3228-F0AC-4DBB-ACBB-BB38EFE8F187}" dt="2022-08-22T18:39:23.209" v="15185" actId="20577"/>
          <ac:spMkLst>
            <pc:docMk/>
            <pc:sldMk cId="3700530425" sldId="277"/>
            <ac:spMk id="2" creationId="{124B5FC9-C050-5AB4-1F9B-FE8E44AD898F}"/>
          </ac:spMkLst>
        </pc:spChg>
        <pc:spChg chg="mod">
          <ac:chgData name="Way, Gordon" userId="8b71376c-8f6d-4226-a2ec-b2ad7e5f21e0" providerId="ADAL" clId="{0ADE3228-F0AC-4DBB-ACBB-BB38EFE8F187}" dt="2022-08-24T14:13:51.143" v="15939" actId="14100"/>
          <ac:spMkLst>
            <pc:docMk/>
            <pc:sldMk cId="3700530425" sldId="277"/>
            <ac:spMk id="3" creationId="{597D3827-B124-AE7A-80CA-F108A1F30876}"/>
          </ac:spMkLst>
        </pc:spChg>
        <pc:spChg chg="add del mod">
          <ac:chgData name="Way, Gordon" userId="8b71376c-8f6d-4226-a2ec-b2ad7e5f21e0" providerId="ADAL" clId="{0ADE3228-F0AC-4DBB-ACBB-BB38EFE8F187}" dt="2022-08-24T14:13:10.216" v="15934" actId="21"/>
          <ac:spMkLst>
            <pc:docMk/>
            <pc:sldMk cId="3700530425" sldId="277"/>
            <ac:spMk id="4" creationId="{55BFCA93-2394-81CC-E698-DF64D07F7529}"/>
          </ac:spMkLst>
        </pc:spChg>
        <pc:spChg chg="add del mod">
          <ac:chgData name="Way, Gordon" userId="8b71376c-8f6d-4226-a2ec-b2ad7e5f21e0" providerId="ADAL" clId="{0ADE3228-F0AC-4DBB-ACBB-BB38EFE8F187}" dt="2022-08-24T14:13:10.216" v="15934" actId="21"/>
          <ac:spMkLst>
            <pc:docMk/>
            <pc:sldMk cId="3700530425" sldId="277"/>
            <ac:spMk id="5" creationId="{D1DD4EDB-BF15-DA15-2F2A-56AFB5EA6F0A}"/>
          </ac:spMkLst>
        </pc:spChg>
        <pc:spChg chg="add del mod">
          <ac:chgData name="Way, Gordon" userId="8b71376c-8f6d-4226-a2ec-b2ad7e5f21e0" providerId="ADAL" clId="{0ADE3228-F0AC-4DBB-ACBB-BB38EFE8F187}" dt="2022-08-24T14:13:10.216" v="15934" actId="21"/>
          <ac:spMkLst>
            <pc:docMk/>
            <pc:sldMk cId="3700530425" sldId="277"/>
            <ac:spMk id="6" creationId="{51652A08-3314-7511-9335-AEDFF0A0DE87}"/>
          </ac:spMkLst>
        </pc:spChg>
        <pc:spChg chg="add del mod">
          <ac:chgData name="Way, Gordon" userId="8b71376c-8f6d-4226-a2ec-b2ad7e5f21e0" providerId="ADAL" clId="{0ADE3228-F0AC-4DBB-ACBB-BB38EFE8F187}" dt="2022-08-24T14:13:10.216" v="15934" actId="21"/>
          <ac:spMkLst>
            <pc:docMk/>
            <pc:sldMk cId="3700530425" sldId="277"/>
            <ac:spMk id="7" creationId="{379FD806-3577-BE66-7E75-EE8C218F166A}"/>
          </ac:spMkLst>
        </pc:spChg>
        <pc:spChg chg="add del mod">
          <ac:chgData name="Way, Gordon" userId="8b71376c-8f6d-4226-a2ec-b2ad7e5f21e0" providerId="ADAL" clId="{0ADE3228-F0AC-4DBB-ACBB-BB38EFE8F187}" dt="2022-08-24T14:13:10.216" v="15934" actId="21"/>
          <ac:spMkLst>
            <pc:docMk/>
            <pc:sldMk cId="3700530425" sldId="277"/>
            <ac:spMk id="8" creationId="{B0462E3D-98C3-C7DC-BD7F-8398AFFC0414}"/>
          </ac:spMkLst>
        </pc:spChg>
        <pc:spChg chg="add del mod">
          <ac:chgData name="Way, Gordon" userId="8b71376c-8f6d-4226-a2ec-b2ad7e5f21e0" providerId="ADAL" clId="{0ADE3228-F0AC-4DBB-ACBB-BB38EFE8F187}" dt="2022-08-24T14:13:10.216" v="15934" actId="21"/>
          <ac:spMkLst>
            <pc:docMk/>
            <pc:sldMk cId="3700530425" sldId="277"/>
            <ac:spMk id="9" creationId="{57720D01-8030-2B7E-9A41-0CEB220CDD9A}"/>
          </ac:spMkLst>
        </pc:spChg>
        <pc:picChg chg="add mod">
          <ac:chgData name="Way, Gordon" userId="8b71376c-8f6d-4226-a2ec-b2ad7e5f21e0" providerId="ADAL" clId="{0ADE3228-F0AC-4DBB-ACBB-BB38EFE8F187}" dt="2022-08-24T14:14:06.321" v="15942" actId="1076"/>
          <ac:picMkLst>
            <pc:docMk/>
            <pc:sldMk cId="3700530425" sldId="277"/>
            <ac:picMk id="10" creationId="{0C4A4369-3C3A-4CD0-ED05-DCDAF1859BC7}"/>
          </ac:picMkLst>
        </pc:picChg>
      </pc:sldChg>
      <pc:sldChg chg="modSp new mod modNotesTx">
        <pc:chgData name="Way, Gordon" userId="8b71376c-8f6d-4226-a2ec-b2ad7e5f21e0" providerId="ADAL" clId="{0ADE3228-F0AC-4DBB-ACBB-BB38EFE8F187}" dt="2022-08-25T19:12:18.428" v="18651" actId="20577"/>
        <pc:sldMkLst>
          <pc:docMk/>
          <pc:sldMk cId="1406741513" sldId="278"/>
        </pc:sldMkLst>
        <pc:spChg chg="mod">
          <ac:chgData name="Way, Gordon" userId="8b71376c-8f6d-4226-a2ec-b2ad7e5f21e0" providerId="ADAL" clId="{0ADE3228-F0AC-4DBB-ACBB-BB38EFE8F187}" dt="2022-08-25T18:58:58.577" v="17193" actId="20577"/>
          <ac:spMkLst>
            <pc:docMk/>
            <pc:sldMk cId="1406741513" sldId="278"/>
            <ac:spMk id="2" creationId="{3C5EB5B2-34AC-2621-D574-0DB1D77F152F}"/>
          </ac:spMkLst>
        </pc:spChg>
        <pc:spChg chg="mod">
          <ac:chgData name="Way, Gordon" userId="8b71376c-8f6d-4226-a2ec-b2ad7e5f21e0" providerId="ADAL" clId="{0ADE3228-F0AC-4DBB-ACBB-BB38EFE8F187}" dt="2022-08-25T19:09:47.812" v="18446" actId="20577"/>
          <ac:spMkLst>
            <pc:docMk/>
            <pc:sldMk cId="1406741513" sldId="278"/>
            <ac:spMk id="3" creationId="{8F65D657-AF7B-5BF8-C113-4610690D0E88}"/>
          </ac:spMkLst>
        </pc:spChg>
      </pc:sldChg>
      <pc:sldMasterChg chg="modSldLayout">
        <pc:chgData name="Way, Gordon" userId="8b71376c-8f6d-4226-a2ec-b2ad7e5f21e0" providerId="ADAL" clId="{0ADE3228-F0AC-4DBB-ACBB-BB38EFE8F187}" dt="2022-08-22T19:17:50.236" v="15743" actId="14100"/>
        <pc:sldMasterMkLst>
          <pc:docMk/>
          <pc:sldMasterMk cId="3859349251" sldId="2147483660"/>
        </pc:sldMasterMkLst>
        <pc:sldLayoutChg chg="modSp mod">
          <pc:chgData name="Way, Gordon" userId="8b71376c-8f6d-4226-a2ec-b2ad7e5f21e0" providerId="ADAL" clId="{0ADE3228-F0AC-4DBB-ACBB-BB38EFE8F187}" dt="2022-08-22T19:17:50.236" v="15743" actId="14100"/>
          <pc:sldLayoutMkLst>
            <pc:docMk/>
            <pc:sldMasterMk cId="3859349251" sldId="2147483660"/>
            <pc:sldLayoutMk cId="2695444172" sldId="2147483661"/>
          </pc:sldLayoutMkLst>
          <pc:picChg chg="mod">
            <ac:chgData name="Way, Gordon" userId="8b71376c-8f6d-4226-a2ec-b2ad7e5f21e0" providerId="ADAL" clId="{0ADE3228-F0AC-4DBB-ACBB-BB38EFE8F187}" dt="2022-08-22T19:17:50.236" v="15743" actId="14100"/>
            <ac:picMkLst>
              <pc:docMk/>
              <pc:sldMasterMk cId="3859349251" sldId="2147483660"/>
              <pc:sldLayoutMk cId="2695444172" sldId="2147483661"/>
              <ac:picMk id="8" creationId="{DA97B173-658B-AF4B-A578-D784EBBA99C7}"/>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0C3677-F9BE-4439-A220-079A721EE22E}" type="datetimeFigureOut">
              <a:rPr lang="en-US" smtClean="0"/>
              <a:t>8/22/2023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FB37CD-DC36-41D4-884F-20778CA14952}" type="slidenum">
              <a:rPr lang="en-US" smtClean="0"/>
              <a:t>‹#›</a:t>
            </a:fld>
            <a:endParaRPr lang="en-US"/>
          </a:p>
        </p:txBody>
      </p:sp>
    </p:spTree>
    <p:extLst>
      <p:ext uri="{BB962C8B-B14F-4D97-AF65-F5344CB8AC3E}">
        <p14:creationId xmlns:p14="http://schemas.microsoft.com/office/powerpoint/2010/main" val="16580269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FB37CD-DC36-41D4-884F-20778CA14952}" type="slidenum">
              <a:rPr lang="en-US" smtClean="0"/>
              <a:t>1</a:t>
            </a:fld>
            <a:endParaRPr lang="en-US"/>
          </a:p>
        </p:txBody>
      </p:sp>
    </p:spTree>
    <p:extLst>
      <p:ext uri="{BB962C8B-B14F-4D97-AF65-F5344CB8AC3E}">
        <p14:creationId xmlns:p14="http://schemas.microsoft.com/office/powerpoint/2010/main" val="463416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climate survey criteria is similar to that of 2022/2023.  Please note that a school that meets MSIP-6 climate survey criteria will meet MO SW-PBS Award of Excellence criteria. However, schools that meet MO SW-PBS recognition criteria may not meet MSIP-6 climate requirements.</a:t>
            </a:r>
          </a:p>
        </p:txBody>
      </p:sp>
      <p:sp>
        <p:nvSpPr>
          <p:cNvPr id="4" name="Slide Number Placeholder 3"/>
          <p:cNvSpPr>
            <a:spLocks noGrp="1"/>
          </p:cNvSpPr>
          <p:nvPr>
            <p:ph type="sldNum" sz="quarter" idx="5"/>
          </p:nvPr>
        </p:nvSpPr>
        <p:spPr/>
        <p:txBody>
          <a:bodyPr/>
          <a:lstStyle/>
          <a:p>
            <a:fld id="{F6FB37CD-DC36-41D4-884F-20778CA14952}" type="slidenum">
              <a:rPr lang="en-US" smtClean="0"/>
              <a:t>10</a:t>
            </a:fld>
            <a:endParaRPr lang="en-US"/>
          </a:p>
        </p:txBody>
      </p:sp>
    </p:spTree>
    <p:extLst>
      <p:ext uri="{BB962C8B-B14F-4D97-AF65-F5344CB8AC3E}">
        <p14:creationId xmlns:p14="http://schemas.microsoft.com/office/powerpoint/2010/main" val="42446003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measuring the impact of SW-PBS implementation on students, schools are also expected to demonstrate that they are implementing SW-PBS with fidelity. For Tier 1, this means completing the Tier 1 scale of the TFI and scoring at least 70%. An external walkthrough is required and will be included as part of the Building Walk and Interview. Consultants are required to conduct the building walk and may conduct it at any time during the school year. We encourage district coaches to participate in the building walk and interview.</a:t>
            </a:r>
          </a:p>
          <a:p>
            <a:endParaRPr lang="en-US" dirty="0"/>
          </a:p>
          <a:p>
            <a:r>
              <a:rPr lang="en-US" dirty="0"/>
              <a:t>In addition, at least 80% of certified staff are expected to complete the SAS 4.0, and score at or greater than 70% in the Schoolwide and Classroom Sections. Please note that while the SAS 4.0 is new this year, the questions and scoring for the Schoolwide and Classroom sections are the same as that of the SAS 3.0, and therefore the criteria for these two sections remains unchanged. If anything, it should be a little easier to meet criteria in 2023-2024, since schools are no longer expected to score ≥ 70% on the Non-classroom section.</a:t>
            </a:r>
          </a:p>
          <a:p>
            <a:endParaRPr lang="en-US" dirty="0"/>
          </a:p>
        </p:txBody>
      </p:sp>
      <p:sp>
        <p:nvSpPr>
          <p:cNvPr id="4" name="Slide Number Placeholder 3"/>
          <p:cNvSpPr>
            <a:spLocks noGrp="1"/>
          </p:cNvSpPr>
          <p:nvPr>
            <p:ph type="sldNum" sz="quarter" idx="5"/>
          </p:nvPr>
        </p:nvSpPr>
        <p:spPr/>
        <p:txBody>
          <a:bodyPr/>
          <a:lstStyle/>
          <a:p>
            <a:fld id="{F6FB37CD-DC36-41D4-884F-20778CA14952}" type="slidenum">
              <a:rPr lang="en-US" smtClean="0"/>
              <a:t>11</a:t>
            </a:fld>
            <a:endParaRPr lang="en-US"/>
          </a:p>
        </p:txBody>
      </p:sp>
    </p:spTree>
    <p:extLst>
      <p:ext uri="{BB962C8B-B14F-4D97-AF65-F5344CB8AC3E}">
        <p14:creationId xmlns:p14="http://schemas.microsoft.com/office/powerpoint/2010/main" val="23408620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teams demonstrate that they have good systems in place by submitting Tier 1 artifacts and scoring at least 80% with no zero scores for each item.</a:t>
            </a:r>
          </a:p>
          <a:p>
            <a:endParaRPr lang="en-US" b="1" dirty="0"/>
          </a:p>
        </p:txBody>
      </p:sp>
      <p:sp>
        <p:nvSpPr>
          <p:cNvPr id="4" name="Slide Number Placeholder 3"/>
          <p:cNvSpPr>
            <a:spLocks noGrp="1"/>
          </p:cNvSpPr>
          <p:nvPr>
            <p:ph type="sldNum" sz="quarter" idx="5"/>
          </p:nvPr>
        </p:nvSpPr>
        <p:spPr/>
        <p:txBody>
          <a:bodyPr/>
          <a:lstStyle/>
          <a:p>
            <a:fld id="{F6FB37CD-DC36-41D4-884F-20778CA14952}" type="slidenum">
              <a:rPr lang="en-US" smtClean="0"/>
              <a:t>12</a:t>
            </a:fld>
            <a:endParaRPr lang="en-US"/>
          </a:p>
        </p:txBody>
      </p:sp>
    </p:spTree>
    <p:extLst>
      <p:ext uri="{BB962C8B-B14F-4D97-AF65-F5344CB8AC3E}">
        <p14:creationId xmlns:p14="http://schemas.microsoft.com/office/powerpoint/2010/main" val="2724403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of the 2023 school year, any artifact that has been submitted and has met criteria need not be resubmitted unless one of the following conditions exist:</a:t>
            </a:r>
            <a:endParaRPr lang="en-US" i="0" dirty="0"/>
          </a:p>
          <a:p>
            <a:endParaRPr lang="en-US" i="0" dirty="0"/>
          </a:p>
          <a:p>
            <a:pPr marL="914400" lvl="1" indent="-457200">
              <a:buFont typeface="+mj-lt"/>
              <a:buAutoNum type="arabicPeriod"/>
            </a:pPr>
            <a:r>
              <a:rPr lang="en-US" dirty="0"/>
              <a:t>The artifact changed from one year to the next</a:t>
            </a:r>
          </a:p>
          <a:p>
            <a:pPr marL="914400" lvl="1" indent="-457200">
              <a:buFont typeface="+mj-lt"/>
              <a:buAutoNum type="arabicPeriod"/>
            </a:pPr>
            <a:r>
              <a:rPr lang="en-US" dirty="0"/>
              <a:t>The lead administrator changed</a:t>
            </a:r>
          </a:p>
          <a:p>
            <a:pPr marL="914400" lvl="1" indent="-457200">
              <a:buFont typeface="+mj-lt"/>
              <a:buAutoNum type="arabicPeriod"/>
            </a:pPr>
            <a:r>
              <a:rPr lang="en-US" dirty="0"/>
              <a:t>The PBIS Leadership Team had ≥  50% turnover</a:t>
            </a:r>
          </a:p>
          <a:p>
            <a:pPr marL="914400" lvl="1" indent="-457200">
              <a:buFont typeface="+mj-lt"/>
              <a:buAutoNum type="arabicPeriod"/>
            </a:pPr>
            <a:r>
              <a:rPr lang="en-US" dirty="0"/>
              <a:t>Staff experienced ≥ 25% turnover</a:t>
            </a:r>
          </a:p>
          <a:p>
            <a:endParaRPr lang="en-US" i="0" dirty="0"/>
          </a:p>
          <a:p>
            <a:r>
              <a:rPr lang="en-US" i="0" dirty="0"/>
              <a:t>Consultants will keep Tier 1 single point rubric feedback and Tier 1 artifacts rubrics with the school’s folder to demonstrate the feedback provided to the team, and evidence that the criteria was met. Consultants will review the artifacts every year to ensure that none of the above conditions were met and will annually mark that the artifacts have been submitted and meet criteria.</a:t>
            </a:r>
            <a:endParaRPr lang="en-US" dirty="0"/>
          </a:p>
        </p:txBody>
      </p:sp>
      <p:sp>
        <p:nvSpPr>
          <p:cNvPr id="4" name="Slide Number Placeholder 3"/>
          <p:cNvSpPr>
            <a:spLocks noGrp="1"/>
          </p:cNvSpPr>
          <p:nvPr>
            <p:ph type="sldNum" sz="quarter" idx="5"/>
          </p:nvPr>
        </p:nvSpPr>
        <p:spPr/>
        <p:txBody>
          <a:bodyPr/>
          <a:lstStyle/>
          <a:p>
            <a:fld id="{F6FB37CD-DC36-41D4-884F-20778CA14952}" type="slidenum">
              <a:rPr lang="en-US" smtClean="0"/>
              <a:t>13</a:t>
            </a:fld>
            <a:endParaRPr lang="en-US"/>
          </a:p>
        </p:txBody>
      </p:sp>
    </p:spTree>
    <p:extLst>
      <p:ext uri="{BB962C8B-B14F-4D97-AF65-F5344CB8AC3E}">
        <p14:creationId xmlns:p14="http://schemas.microsoft.com/office/powerpoint/2010/main" val="2990204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for this year, the Tier 1 Narrative will no longer be required.</a:t>
            </a:r>
          </a:p>
        </p:txBody>
      </p:sp>
      <p:sp>
        <p:nvSpPr>
          <p:cNvPr id="4" name="Slide Number Placeholder 3"/>
          <p:cNvSpPr>
            <a:spLocks noGrp="1"/>
          </p:cNvSpPr>
          <p:nvPr>
            <p:ph type="sldNum" sz="quarter" idx="5"/>
          </p:nvPr>
        </p:nvSpPr>
        <p:spPr/>
        <p:txBody>
          <a:bodyPr/>
          <a:lstStyle/>
          <a:p>
            <a:fld id="{F6FB37CD-DC36-41D4-884F-20778CA14952}" type="slidenum">
              <a:rPr lang="en-US" smtClean="0"/>
              <a:t>14</a:t>
            </a:fld>
            <a:endParaRPr lang="en-US"/>
          </a:p>
        </p:txBody>
      </p:sp>
    </p:spTree>
    <p:extLst>
      <p:ext uri="{BB962C8B-B14F-4D97-AF65-F5344CB8AC3E}">
        <p14:creationId xmlns:p14="http://schemas.microsoft.com/office/powerpoint/2010/main" val="8731917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for this year, we will replace the Tier 1 and Tier 2 narratives with a building walk combined with an administrator and/or team member interview. The building walk is essentially the TFI walkthrough. The interview focuses on use of data and,. If applicable, Tier 2 decision rules and processes. For this year, the Tier 3 Award will continue to </a:t>
            </a:r>
          </a:p>
        </p:txBody>
      </p:sp>
      <p:sp>
        <p:nvSpPr>
          <p:cNvPr id="4" name="Slide Number Placeholder 3"/>
          <p:cNvSpPr>
            <a:spLocks noGrp="1"/>
          </p:cNvSpPr>
          <p:nvPr>
            <p:ph type="sldNum" sz="quarter" idx="5"/>
          </p:nvPr>
        </p:nvSpPr>
        <p:spPr/>
        <p:txBody>
          <a:bodyPr/>
          <a:lstStyle/>
          <a:p>
            <a:fld id="{F6FB37CD-DC36-41D4-884F-20778CA14952}" type="slidenum">
              <a:rPr lang="en-US" smtClean="0"/>
              <a:t>15</a:t>
            </a:fld>
            <a:endParaRPr lang="en-US"/>
          </a:p>
        </p:txBody>
      </p:sp>
    </p:spTree>
    <p:extLst>
      <p:ext uri="{BB962C8B-B14F-4D97-AF65-F5344CB8AC3E}">
        <p14:creationId xmlns:p14="http://schemas.microsoft.com/office/powerpoint/2010/main" val="14267049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mentioned earlier, to earn Tier 2, the school must demonstrate that they have strong Tier 1 systems by meeting all Tier 1 criteria, as well as the Tier 2 impact and implementation criteria.</a:t>
            </a:r>
          </a:p>
        </p:txBody>
      </p:sp>
      <p:sp>
        <p:nvSpPr>
          <p:cNvPr id="4" name="Slide Number Placeholder 3"/>
          <p:cNvSpPr>
            <a:spLocks noGrp="1"/>
          </p:cNvSpPr>
          <p:nvPr>
            <p:ph type="sldNum" sz="quarter" idx="5"/>
          </p:nvPr>
        </p:nvSpPr>
        <p:spPr/>
        <p:txBody>
          <a:bodyPr/>
          <a:lstStyle/>
          <a:p>
            <a:fld id="{F6FB37CD-DC36-41D4-884F-20778CA14952}" type="slidenum">
              <a:rPr lang="en-US" smtClean="0"/>
              <a:t>16</a:t>
            </a:fld>
            <a:endParaRPr lang="en-US"/>
          </a:p>
        </p:txBody>
      </p:sp>
    </p:spTree>
    <p:extLst>
      <p:ext uri="{BB962C8B-B14F-4D97-AF65-F5344CB8AC3E}">
        <p14:creationId xmlns:p14="http://schemas.microsoft.com/office/powerpoint/2010/main" val="25922205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earn Tier 2, the successful applicant must demonstrate that they are monitoring the impact of their Tier 2 Interventions on students. This data informs the team whether they are approaching their serviceable base-rate, and whether students are responding to the intervention. Tier 2 Interventions </a:t>
            </a:r>
            <a:r>
              <a:rPr lang="en-US" i="1" dirty="0"/>
              <a:t>must be </a:t>
            </a:r>
            <a:r>
              <a:rPr lang="en-US" i="0" dirty="0"/>
              <a:t>evidence-based standard protocol interventions approved by and trained on by MO SW-PBS. These include:</a:t>
            </a:r>
          </a:p>
          <a:p>
            <a:r>
              <a:rPr lang="en-US" i="0" dirty="0"/>
              <a:t>Check &amp; Connect</a:t>
            </a:r>
          </a:p>
          <a:p>
            <a:r>
              <a:rPr lang="en-US" i="0" dirty="0"/>
              <a:t>Check-in/Check-out</a:t>
            </a:r>
          </a:p>
          <a:p>
            <a:r>
              <a:rPr lang="en-US" i="0" dirty="0"/>
              <a:t>Social Skills Intervention Groups</a:t>
            </a:r>
          </a:p>
          <a:p>
            <a:r>
              <a:rPr lang="en-US" i="0" dirty="0"/>
              <a:t>Self-Monitoring</a:t>
            </a:r>
          </a:p>
          <a:p>
            <a:r>
              <a:rPr lang="en-US" i="0" dirty="0"/>
              <a:t>And First Step Next.</a:t>
            </a:r>
          </a:p>
          <a:p>
            <a:endParaRPr lang="en-US" i="0" dirty="0"/>
          </a:p>
          <a:p>
            <a:r>
              <a:rPr lang="en-US" i="0" dirty="0"/>
              <a:t>Please note that MO SW-PBS no longer trains in Check &amp; </a:t>
            </a:r>
            <a:r>
              <a:rPr lang="en-US" i="0" dirty="0" err="1"/>
              <a:t>Cionnect</a:t>
            </a:r>
            <a:r>
              <a:rPr lang="en-US" i="0" dirty="0"/>
              <a:t> or First Step Next</a:t>
            </a:r>
            <a:endParaRPr lang="en-US" dirty="0"/>
          </a:p>
        </p:txBody>
      </p:sp>
      <p:sp>
        <p:nvSpPr>
          <p:cNvPr id="4" name="Slide Number Placeholder 3"/>
          <p:cNvSpPr>
            <a:spLocks noGrp="1"/>
          </p:cNvSpPr>
          <p:nvPr>
            <p:ph type="sldNum" sz="quarter" idx="5"/>
          </p:nvPr>
        </p:nvSpPr>
        <p:spPr/>
        <p:txBody>
          <a:bodyPr/>
          <a:lstStyle/>
          <a:p>
            <a:fld id="{F6FB37CD-DC36-41D4-884F-20778CA14952}" type="slidenum">
              <a:rPr lang="en-US" smtClean="0"/>
              <a:t>17</a:t>
            </a:fld>
            <a:endParaRPr lang="en-US"/>
          </a:p>
        </p:txBody>
      </p:sp>
    </p:spTree>
    <p:extLst>
      <p:ext uri="{BB962C8B-B14F-4D97-AF65-F5344CB8AC3E}">
        <p14:creationId xmlns:p14="http://schemas.microsoft.com/office/powerpoint/2010/main" val="22513817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demonstrate implementation fidelity, the applicant mut complete the Tier 2 scale of the TFI. At this time, there is no minimum criteria. </a:t>
            </a:r>
          </a:p>
          <a:p>
            <a:endParaRPr lang="en-US" dirty="0"/>
          </a:p>
          <a:p>
            <a:r>
              <a:rPr lang="en-US" dirty="0"/>
              <a:t>In addition, the team must submit a current Tier 2 action plan. This action plan can be any action plan format, so long as it addresses Tier 2 systems and practice.</a:t>
            </a:r>
          </a:p>
          <a:p>
            <a:endParaRPr lang="en-US" dirty="0"/>
          </a:p>
          <a:p>
            <a:r>
              <a:rPr lang="en-US" dirty="0"/>
              <a:t>Finally, the team must submit an Intervention Essential Features document for two MO SW-PBS approved standard protocol Tier 2 interventions. They must score at least 80% on the IEFs, with no 0 scores in any section. </a:t>
            </a:r>
          </a:p>
          <a:p>
            <a:endParaRPr lang="en-US" dirty="0"/>
          </a:p>
          <a:p>
            <a:r>
              <a:rPr lang="en-US" b="1" dirty="0"/>
              <a:t>Note: Because the IEF is undergoing revision, we will continue to require a new IEF for the 2022-2023 school year.</a:t>
            </a:r>
          </a:p>
        </p:txBody>
      </p:sp>
      <p:sp>
        <p:nvSpPr>
          <p:cNvPr id="4" name="Slide Number Placeholder 3"/>
          <p:cNvSpPr>
            <a:spLocks noGrp="1"/>
          </p:cNvSpPr>
          <p:nvPr>
            <p:ph type="sldNum" sz="quarter" idx="5"/>
          </p:nvPr>
        </p:nvSpPr>
        <p:spPr/>
        <p:txBody>
          <a:bodyPr/>
          <a:lstStyle/>
          <a:p>
            <a:fld id="{F6FB37CD-DC36-41D4-884F-20778CA14952}" type="slidenum">
              <a:rPr lang="en-US" smtClean="0"/>
              <a:t>18</a:t>
            </a:fld>
            <a:endParaRPr lang="en-US"/>
          </a:p>
        </p:txBody>
      </p:sp>
    </p:spTree>
    <p:extLst>
      <p:ext uri="{BB962C8B-B14F-4D97-AF65-F5344CB8AC3E}">
        <p14:creationId xmlns:p14="http://schemas.microsoft.com/office/powerpoint/2010/main" val="1624124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Important: </a:t>
            </a:r>
            <a:r>
              <a:rPr lang="en-US" b="0" dirty="0"/>
              <a:t>If a school has met the IEF criteria for the past two years (i.e., the school has earned Tier 2 in 2021 and 2022), they are not required to resubmit their IEFs in 2023! This rule will likely remain in place until such time as the IEF and associated criteria are revised, at which point we will revisit. </a:t>
            </a:r>
          </a:p>
          <a:p>
            <a:endParaRPr lang="en-US" b="0" dirty="0"/>
          </a:p>
          <a:p>
            <a:r>
              <a:rPr lang="en-US" b="0" dirty="0"/>
              <a:t>Exceptions to this rule are if there was administrator turnover between 2021/2022 school year and the 2022/2023 school year; there was significant staff turnover of 25% or more; there was significant tier 2 team turnover of 50% or more, or the team has made modifications to either IEF. In these cases, teams are required to submit/resubmit the IEF(s). </a:t>
            </a:r>
          </a:p>
          <a:p>
            <a:endParaRPr lang="en-US" b="0" dirty="0"/>
          </a:p>
        </p:txBody>
      </p:sp>
      <p:sp>
        <p:nvSpPr>
          <p:cNvPr id="4" name="Slide Number Placeholder 3"/>
          <p:cNvSpPr>
            <a:spLocks noGrp="1"/>
          </p:cNvSpPr>
          <p:nvPr>
            <p:ph type="sldNum" sz="quarter" idx="5"/>
          </p:nvPr>
        </p:nvSpPr>
        <p:spPr/>
        <p:txBody>
          <a:bodyPr/>
          <a:lstStyle/>
          <a:p>
            <a:fld id="{F6FB37CD-DC36-41D4-884F-20778CA14952}" type="slidenum">
              <a:rPr lang="en-US" smtClean="0"/>
              <a:t>19</a:t>
            </a:fld>
            <a:endParaRPr lang="en-US"/>
          </a:p>
        </p:txBody>
      </p:sp>
    </p:spTree>
    <p:extLst>
      <p:ext uri="{BB962C8B-B14F-4D97-AF65-F5344CB8AC3E}">
        <p14:creationId xmlns:p14="http://schemas.microsoft.com/office/powerpoint/2010/main" val="66485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 SW-PBS Award of Excellence was developed to achieve four purposes:</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promote an evidence-based, systems approach that improves outcomes for students.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reinforce staff efforts in implementing SW-PBS.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provide a continuous feedback loop to improve SW-PBS implementation.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identify exemplary schools serving all age and demographic groups to serve as model demonstration sites.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6FB37CD-DC36-41D4-884F-20778CA14952}" type="slidenum">
              <a:rPr lang="en-US" smtClean="0"/>
              <a:t>2</a:t>
            </a:fld>
            <a:endParaRPr lang="en-US"/>
          </a:p>
        </p:txBody>
      </p:sp>
    </p:spTree>
    <p:extLst>
      <p:ext uri="{BB962C8B-B14F-4D97-AF65-F5344CB8AC3E}">
        <p14:creationId xmlns:p14="http://schemas.microsoft.com/office/powerpoint/2010/main" val="29670136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Tier 2 schools will no longer be required to complete the Tier 2 Narrative. </a:t>
            </a:r>
          </a:p>
        </p:txBody>
      </p:sp>
      <p:sp>
        <p:nvSpPr>
          <p:cNvPr id="4" name="Slide Number Placeholder 3"/>
          <p:cNvSpPr>
            <a:spLocks noGrp="1"/>
          </p:cNvSpPr>
          <p:nvPr>
            <p:ph type="sldNum" sz="quarter" idx="5"/>
          </p:nvPr>
        </p:nvSpPr>
        <p:spPr/>
        <p:txBody>
          <a:bodyPr/>
          <a:lstStyle/>
          <a:p>
            <a:fld id="{F6FB37CD-DC36-41D4-884F-20778CA14952}" type="slidenum">
              <a:rPr lang="en-US" smtClean="0"/>
              <a:t>20</a:t>
            </a:fld>
            <a:endParaRPr lang="en-US"/>
          </a:p>
        </p:txBody>
      </p:sp>
    </p:spTree>
    <p:extLst>
      <p:ext uri="{BB962C8B-B14F-4D97-AF65-F5344CB8AC3E}">
        <p14:creationId xmlns:p14="http://schemas.microsoft.com/office/powerpoint/2010/main" val="20231406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Rather, we will collect vital information on Tier 2 implementation through the interview. The interview will gather information specifically related to decision rules the Tier 2 Team uses for student identification and determining the response to the intervention. In addition, the team will be asked to describe their process for fading students.</a:t>
            </a:r>
          </a:p>
          <a:p>
            <a:endParaRPr lang="en-US" dirty="0"/>
          </a:p>
        </p:txBody>
      </p:sp>
      <p:sp>
        <p:nvSpPr>
          <p:cNvPr id="4" name="Slide Number Placeholder 3"/>
          <p:cNvSpPr>
            <a:spLocks noGrp="1"/>
          </p:cNvSpPr>
          <p:nvPr>
            <p:ph type="sldNum" sz="quarter" idx="5"/>
          </p:nvPr>
        </p:nvSpPr>
        <p:spPr/>
        <p:txBody>
          <a:bodyPr/>
          <a:lstStyle/>
          <a:p>
            <a:fld id="{F6FB37CD-DC36-41D4-884F-20778CA14952}" type="slidenum">
              <a:rPr lang="en-US" smtClean="0"/>
              <a:t>21</a:t>
            </a:fld>
            <a:endParaRPr lang="en-US"/>
          </a:p>
        </p:txBody>
      </p:sp>
    </p:spTree>
    <p:extLst>
      <p:ext uri="{BB962C8B-B14F-4D97-AF65-F5344CB8AC3E}">
        <p14:creationId xmlns:p14="http://schemas.microsoft.com/office/powerpoint/2010/main" val="27501718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mentioned earlier, the successful Tier 3 applicant demonstrates that all three tiers are in place by meeting the Tier 1, Tier 2 and Tier 3 Award of Excellence criteria.</a:t>
            </a:r>
          </a:p>
          <a:p>
            <a:endParaRPr lang="en-US" dirty="0"/>
          </a:p>
          <a:p>
            <a:r>
              <a:rPr lang="en-US" dirty="0"/>
              <a:t>Please note: Except as it relates to Tier 1 and Tier 2 criteria, Tier 3 criteria remains unchanged for 2023-2024.</a:t>
            </a:r>
          </a:p>
        </p:txBody>
      </p:sp>
      <p:sp>
        <p:nvSpPr>
          <p:cNvPr id="4" name="Slide Number Placeholder 3"/>
          <p:cNvSpPr>
            <a:spLocks noGrp="1"/>
          </p:cNvSpPr>
          <p:nvPr>
            <p:ph type="sldNum" sz="quarter" idx="5"/>
          </p:nvPr>
        </p:nvSpPr>
        <p:spPr/>
        <p:txBody>
          <a:bodyPr/>
          <a:lstStyle/>
          <a:p>
            <a:fld id="{F6FB37CD-DC36-41D4-884F-20778CA14952}" type="slidenum">
              <a:rPr lang="en-US" smtClean="0"/>
              <a:t>22</a:t>
            </a:fld>
            <a:endParaRPr lang="en-US"/>
          </a:p>
        </p:txBody>
      </p:sp>
    </p:spTree>
    <p:extLst>
      <p:ext uri="{BB962C8B-B14F-4D97-AF65-F5344CB8AC3E}">
        <p14:creationId xmlns:p14="http://schemas.microsoft.com/office/powerpoint/2010/main" val="19283391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in the past, teams demonstrate that they are monitoring impact on students by reporting intervention outcome data on their Tier 3 interventions. Acceptable Tier 3 Interventions for MO SW-PBS schools is the FBA/BIP. The exception for this expectation is that schools trained or supported by the SSD may report on either Wrap-Around or Renew as an alternative to the FBA/BIP. </a:t>
            </a:r>
          </a:p>
          <a:p>
            <a:endParaRPr lang="en-US" dirty="0"/>
          </a:p>
          <a:p>
            <a:r>
              <a:rPr lang="en-US" dirty="0"/>
              <a:t>As with Tier 2 Intervention Outcome Data, Tier 3 intervention outcome data provides information regarding whether the schools is meeting their serviceable base-rate, and whether the students are responding to the intervention.</a:t>
            </a:r>
          </a:p>
        </p:txBody>
      </p:sp>
      <p:sp>
        <p:nvSpPr>
          <p:cNvPr id="4" name="Slide Number Placeholder 3"/>
          <p:cNvSpPr>
            <a:spLocks noGrp="1"/>
          </p:cNvSpPr>
          <p:nvPr>
            <p:ph type="sldNum" sz="quarter" idx="5"/>
          </p:nvPr>
        </p:nvSpPr>
        <p:spPr/>
        <p:txBody>
          <a:bodyPr/>
          <a:lstStyle/>
          <a:p>
            <a:fld id="{F6FB37CD-DC36-41D4-884F-20778CA14952}" type="slidenum">
              <a:rPr lang="en-US" smtClean="0"/>
              <a:t>23</a:t>
            </a:fld>
            <a:endParaRPr lang="en-US"/>
          </a:p>
        </p:txBody>
      </p:sp>
    </p:spTree>
    <p:extLst>
      <p:ext uri="{BB962C8B-B14F-4D97-AF65-F5344CB8AC3E}">
        <p14:creationId xmlns:p14="http://schemas.microsoft.com/office/powerpoint/2010/main" val="36293638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successful Tier 3 applicant demonstrate implementation fidelity by completing the Tier 3 scale of the TFI and submitting a Tier 3 Action Plan. At this time, there is no minimum score requirement for the TFI Tier 3 Scale.</a:t>
            </a:r>
          </a:p>
          <a:p>
            <a:endParaRPr lang="en-US" dirty="0"/>
          </a:p>
          <a:p>
            <a:r>
              <a:rPr lang="en-US" dirty="0"/>
              <a:t>The action plan can be any format, provided it is current and addresses Tier 3 systems and practices. </a:t>
            </a:r>
          </a:p>
        </p:txBody>
      </p:sp>
      <p:sp>
        <p:nvSpPr>
          <p:cNvPr id="4" name="Slide Number Placeholder 3"/>
          <p:cNvSpPr>
            <a:spLocks noGrp="1"/>
          </p:cNvSpPr>
          <p:nvPr>
            <p:ph type="sldNum" sz="quarter" idx="5"/>
          </p:nvPr>
        </p:nvSpPr>
        <p:spPr/>
        <p:txBody>
          <a:bodyPr/>
          <a:lstStyle/>
          <a:p>
            <a:fld id="{F6FB37CD-DC36-41D4-884F-20778CA14952}" type="slidenum">
              <a:rPr lang="en-US" smtClean="0"/>
              <a:t>24</a:t>
            </a:fld>
            <a:endParaRPr lang="en-US"/>
          </a:p>
        </p:txBody>
      </p:sp>
    </p:spTree>
    <p:extLst>
      <p:ext uri="{BB962C8B-B14F-4D97-AF65-F5344CB8AC3E}">
        <p14:creationId xmlns:p14="http://schemas.microsoft.com/office/powerpoint/2010/main" val="10500133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the successful Tier 3 applicant demonstrates implementation fidelity by submitting a completed FBA/BIP for one student (with identifiable information redacted), and scores ≥80% with no 0’s in any section on the FBA/BIP Rubric.</a:t>
            </a:r>
          </a:p>
          <a:p>
            <a:endParaRPr lang="en-US" dirty="0"/>
          </a:p>
          <a:p>
            <a:r>
              <a:rPr lang="en-US" dirty="0"/>
              <a:t>Because in any given year some schools may not have a student who receives Tier 3 supports, schools may meet this expectation by submitting an alternative FBA/BIP. In this case, schools conduct an FBA and develop a plan on a student currently receiving Tier 2 supports (again, with name redacted).  Teams that choose this option must also submit a year-to-date triangle data report, to show that the school is adequately addressing the needs of all students at Tiers 1 and 2. </a:t>
            </a:r>
          </a:p>
        </p:txBody>
      </p:sp>
      <p:sp>
        <p:nvSpPr>
          <p:cNvPr id="4" name="Slide Number Placeholder 3"/>
          <p:cNvSpPr>
            <a:spLocks noGrp="1"/>
          </p:cNvSpPr>
          <p:nvPr>
            <p:ph type="sldNum" sz="quarter" idx="5"/>
          </p:nvPr>
        </p:nvSpPr>
        <p:spPr/>
        <p:txBody>
          <a:bodyPr/>
          <a:lstStyle/>
          <a:p>
            <a:fld id="{F6FB37CD-DC36-41D4-884F-20778CA14952}" type="slidenum">
              <a:rPr lang="en-US" smtClean="0"/>
              <a:t>25</a:t>
            </a:fld>
            <a:endParaRPr lang="en-US"/>
          </a:p>
        </p:txBody>
      </p:sp>
    </p:spTree>
    <p:extLst>
      <p:ext uri="{BB962C8B-B14F-4D97-AF65-F5344CB8AC3E}">
        <p14:creationId xmlns:p14="http://schemas.microsoft.com/office/powerpoint/2010/main" val="24941225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encourage all MO SW-PBS partner schools to engage in the MO SW-PBS Award of Excellence process. Schools in the early stages of implementation can benefit by providing descriptions of their SW-PBS implementation to regional consultants, who then provide feedback and coaching in an iterative cycle that improves implementation, and consequently has a positive impact on student outcomes.</a:t>
            </a:r>
          </a:p>
          <a:p>
            <a:endParaRPr lang="en-US" dirty="0"/>
          </a:p>
          <a:p>
            <a:r>
              <a:rPr lang="en-US" dirty="0"/>
              <a:t>Veteran schools can benefit from the annual reflection, review and renewal from going through the application and feedback process. Descriptive data of MO SW-PBS award of excellence schools suggests that sustaining high levels of implementation over time leads to improved outcomes for students. It is partly for this reason that we recently began honoring schools that have earned the Award of Excellence on ten separate occasions. </a:t>
            </a:r>
          </a:p>
        </p:txBody>
      </p:sp>
      <p:sp>
        <p:nvSpPr>
          <p:cNvPr id="4" name="Slide Number Placeholder 3"/>
          <p:cNvSpPr>
            <a:spLocks noGrp="1"/>
          </p:cNvSpPr>
          <p:nvPr>
            <p:ph type="sldNum" sz="quarter" idx="5"/>
          </p:nvPr>
        </p:nvSpPr>
        <p:spPr/>
        <p:txBody>
          <a:bodyPr/>
          <a:lstStyle/>
          <a:p>
            <a:fld id="{F6FB37CD-DC36-41D4-884F-20778CA14952}" type="slidenum">
              <a:rPr lang="en-US" smtClean="0"/>
              <a:t>26</a:t>
            </a:fld>
            <a:endParaRPr lang="en-US"/>
          </a:p>
        </p:txBody>
      </p:sp>
    </p:spTree>
    <p:extLst>
      <p:ext uri="{BB962C8B-B14F-4D97-AF65-F5344CB8AC3E}">
        <p14:creationId xmlns:p14="http://schemas.microsoft.com/office/powerpoint/2010/main" val="42702490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would like more information about the MO SW-PBS Award of Excellence, you can visit the Award of excellence page of our website or contact your MO SW-PBS regional consultant. </a:t>
            </a:r>
          </a:p>
        </p:txBody>
      </p:sp>
      <p:sp>
        <p:nvSpPr>
          <p:cNvPr id="4" name="Slide Number Placeholder 3"/>
          <p:cNvSpPr>
            <a:spLocks noGrp="1"/>
          </p:cNvSpPr>
          <p:nvPr>
            <p:ph type="sldNum" sz="quarter" idx="5"/>
          </p:nvPr>
        </p:nvSpPr>
        <p:spPr/>
        <p:txBody>
          <a:bodyPr/>
          <a:lstStyle/>
          <a:p>
            <a:fld id="{F6FB37CD-DC36-41D4-884F-20778CA14952}" type="slidenum">
              <a:rPr lang="en-US" smtClean="0"/>
              <a:t>27</a:t>
            </a:fld>
            <a:endParaRPr lang="en-US"/>
          </a:p>
        </p:txBody>
      </p:sp>
    </p:spTree>
    <p:extLst>
      <p:ext uri="{BB962C8B-B14F-4D97-AF65-F5344CB8AC3E}">
        <p14:creationId xmlns:p14="http://schemas.microsoft.com/office/powerpoint/2010/main" val="1372448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for 2024: </a:t>
            </a:r>
          </a:p>
          <a:p>
            <a:r>
              <a:rPr lang="en-US" dirty="0"/>
              <a:t>The MO SW-PBS Award of Excellence is undergoing a rebrand:</a:t>
            </a:r>
          </a:p>
          <a:p>
            <a:r>
              <a:rPr lang="en-US" dirty="0"/>
              <a:t>We are moving away from Bronze, Silver, and Gold, as this implies a hierarchy.</a:t>
            </a:r>
          </a:p>
          <a:p>
            <a:endParaRPr lang="en-US" dirty="0"/>
          </a:p>
          <a:p>
            <a:r>
              <a:rPr lang="en-US" dirty="0"/>
              <a:t>Instead, we are rebranding the awards to the following:</a:t>
            </a:r>
          </a:p>
          <a:p>
            <a:pPr lvl="1"/>
            <a:r>
              <a:rPr lang="en-US" dirty="0"/>
              <a:t>Tier 1 Award of Excellence</a:t>
            </a:r>
          </a:p>
          <a:p>
            <a:pPr lvl="1"/>
            <a:r>
              <a:rPr lang="en-US" dirty="0"/>
              <a:t>Tier 2 Award of Excellence</a:t>
            </a:r>
          </a:p>
          <a:p>
            <a:pPr lvl="1"/>
            <a:r>
              <a:rPr lang="en-US" dirty="0"/>
              <a:t>Tier 3 Award of Excellence</a:t>
            </a:r>
          </a:p>
          <a:p>
            <a:endParaRPr lang="en-US" dirty="0"/>
          </a:p>
          <a:p>
            <a:r>
              <a:rPr lang="en-US" dirty="0"/>
              <a:t>In addition, we are eliminating the Tier 1 and Tier 2 narratives in favor of a combination building walk/Administrator and/Team member interview. The intentions behind this decision are four-fold:</a:t>
            </a:r>
          </a:p>
          <a:p>
            <a:pPr marL="228600" indent="-228600">
              <a:buAutoNum type="arabicPeriod"/>
            </a:pPr>
            <a:r>
              <a:rPr lang="en-US" dirty="0"/>
              <a:t>Narratives basically assess one individual’s ability to write</a:t>
            </a:r>
          </a:p>
          <a:p>
            <a:pPr marL="228600" indent="-228600">
              <a:buAutoNum type="arabicPeriod"/>
            </a:pPr>
            <a:r>
              <a:rPr lang="en-US" dirty="0"/>
              <a:t>It gets consultants into the buildings</a:t>
            </a:r>
          </a:p>
          <a:p>
            <a:pPr marL="228600" indent="-228600">
              <a:buAutoNum type="arabicPeriod"/>
            </a:pPr>
            <a:r>
              <a:rPr lang="en-US" dirty="0"/>
              <a:t>It provides consultants the information and opportunity to provide feedback</a:t>
            </a:r>
          </a:p>
          <a:p>
            <a:pPr marL="228600" indent="-228600">
              <a:buAutoNum type="arabicPeriod"/>
            </a:pPr>
            <a:r>
              <a:rPr lang="en-US" dirty="0"/>
              <a:t>It decreases the length and time requirements for completing the recognition application</a:t>
            </a:r>
          </a:p>
        </p:txBody>
      </p:sp>
      <p:sp>
        <p:nvSpPr>
          <p:cNvPr id="4" name="Slide Number Placeholder 3"/>
          <p:cNvSpPr>
            <a:spLocks noGrp="1"/>
          </p:cNvSpPr>
          <p:nvPr>
            <p:ph type="sldNum" sz="quarter" idx="5"/>
          </p:nvPr>
        </p:nvSpPr>
        <p:spPr/>
        <p:txBody>
          <a:bodyPr/>
          <a:lstStyle/>
          <a:p>
            <a:fld id="{F6FB37CD-DC36-41D4-884F-20778CA14952}" type="slidenum">
              <a:rPr lang="en-US" smtClean="0"/>
              <a:t>3</a:t>
            </a:fld>
            <a:endParaRPr lang="en-US"/>
          </a:p>
        </p:txBody>
      </p:sp>
    </p:spTree>
    <p:extLst>
      <p:ext uri="{BB962C8B-B14F-4D97-AF65-F5344CB8AC3E}">
        <p14:creationId xmlns:p14="http://schemas.microsoft.com/office/powerpoint/2010/main" val="614513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three levels of awards for the MO SW-PBS Award of Excellence. These awards are hierarchical in the sense that they describe the number of tiers at which a school is implementing. However, they are </a:t>
            </a:r>
            <a:r>
              <a:rPr lang="en-US" i="1" dirty="0"/>
              <a:t>not</a:t>
            </a:r>
            <a:r>
              <a:rPr lang="en-US" i="0" dirty="0"/>
              <a:t> necessarily hierarchical in terms of the </a:t>
            </a:r>
            <a:r>
              <a:rPr lang="en-US" i="1" dirty="0"/>
              <a:t>quality</a:t>
            </a:r>
            <a:r>
              <a:rPr lang="en-US" i="0" dirty="0"/>
              <a:t> of implementation. For example, a school that earns the Tier 3 award must demonstrate exemplary implementation at all three tiers. But it is </a:t>
            </a:r>
            <a:r>
              <a:rPr lang="en-US" i="1" dirty="0"/>
              <a:t>possible</a:t>
            </a:r>
            <a:r>
              <a:rPr lang="en-US" i="0" dirty="0"/>
              <a:t> that a school that earns Tier 1 is implementing Tier 1 at a higher level of quality than the school that earned Tier 3! This is important because it illustrates that earning Tier 1 does </a:t>
            </a:r>
            <a:r>
              <a:rPr lang="en-US" i="1" dirty="0"/>
              <a:t>not mean</a:t>
            </a:r>
            <a:r>
              <a:rPr lang="en-US" i="0" dirty="0"/>
              <a:t> the school is not as good as the schools that earn Tier 2 and Tier 3. It only means that this school is implementing at a high level at Tier 1.</a:t>
            </a:r>
          </a:p>
          <a:p>
            <a:endParaRPr lang="en-US" i="0" dirty="0"/>
          </a:p>
          <a:p>
            <a:r>
              <a:rPr lang="en-US" i="0" dirty="0"/>
              <a:t>In addition to the three recognition levels, MO SW-PBS acknowledges schools that are able to sustain SW-PBS implementation by recognizing schools that have earned the Award of Excellence ten times. Schools that have earned the Award of Excellence 10 times receive a 10-year recognition banner on their tenth year. These ten years do not need to be consecutive.</a:t>
            </a:r>
            <a:endParaRPr lang="en-US" dirty="0"/>
          </a:p>
        </p:txBody>
      </p:sp>
      <p:sp>
        <p:nvSpPr>
          <p:cNvPr id="4" name="Slide Number Placeholder 3"/>
          <p:cNvSpPr>
            <a:spLocks noGrp="1"/>
          </p:cNvSpPr>
          <p:nvPr>
            <p:ph type="sldNum" sz="quarter" idx="5"/>
          </p:nvPr>
        </p:nvSpPr>
        <p:spPr/>
        <p:txBody>
          <a:bodyPr/>
          <a:lstStyle/>
          <a:p>
            <a:fld id="{F6FB37CD-DC36-41D4-884F-20778CA14952}" type="slidenum">
              <a:rPr lang="en-US" smtClean="0"/>
              <a:t>4</a:t>
            </a:fld>
            <a:endParaRPr lang="en-US"/>
          </a:p>
        </p:txBody>
      </p:sp>
    </p:spTree>
    <p:extLst>
      <p:ext uri="{BB962C8B-B14F-4D97-AF65-F5344CB8AC3E}">
        <p14:creationId xmlns:p14="http://schemas.microsoft.com/office/powerpoint/2010/main" val="712023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diagram, adapted from PBIS</a:t>
            </a:r>
            <a:r>
              <a:rPr lang="en-US" i="1" dirty="0"/>
              <a:t>Apps</a:t>
            </a:r>
            <a:r>
              <a:rPr lang="en-US" i="0" dirty="0"/>
              <a:t>,</a:t>
            </a:r>
            <a:r>
              <a:rPr lang="en-US" dirty="0"/>
              <a:t> describes how the Award of Excellence School Recognition criteria works.</a:t>
            </a:r>
          </a:p>
          <a:p>
            <a:r>
              <a:rPr lang="en-US" dirty="0"/>
              <a:t>1</a:t>
            </a:r>
            <a:r>
              <a:rPr lang="en-US" baseline="30000" dirty="0"/>
              <a:t>st</a:t>
            </a:r>
            <a:r>
              <a:rPr lang="en-US" dirty="0"/>
              <a:t>, you can think of it through the lens of multi-tiered systems of support: the Tier 1 award includes the systems and practices that schools put in place for all students. The Tier 2 Award are those systems and practices put in place for some students, and the Tier 3 award is for those systems and practices that are put in place for a few students.</a:t>
            </a:r>
          </a:p>
          <a:p>
            <a:endParaRPr lang="en-US" dirty="0"/>
          </a:p>
          <a:p>
            <a:r>
              <a:rPr lang="en-US" dirty="0"/>
              <a:t>2</a:t>
            </a:r>
            <a:r>
              <a:rPr lang="en-US" baseline="30000" dirty="0"/>
              <a:t>nd</a:t>
            </a:r>
            <a:r>
              <a:rPr lang="en-US" dirty="0"/>
              <a:t>, you can consider it through the lens of serviceable base-rate: Tier 1 systems </a:t>
            </a:r>
            <a:r>
              <a:rPr lang="en-US" i="1" dirty="0"/>
              <a:t>must be </a:t>
            </a:r>
            <a:r>
              <a:rPr lang="en-US" i="0" dirty="0"/>
              <a:t> in place for schools to effectively implement at Tiers 2 and 3, and Tier 2 systems must be in place for schools to effectively implement at tier 3. This ensures that Tier 3 systems will not be overwhelmed by the number of students that would have responded to effective tier 1 and 2 programs, and that Tier 2 programs won’t be overwhelmed by the number of students who would have responded to effective implementation of tier 1.</a:t>
            </a:r>
          </a:p>
          <a:p>
            <a:endParaRPr lang="en-US" i="0" dirty="0"/>
          </a:p>
          <a:p>
            <a:r>
              <a:rPr lang="en-US" i="0" dirty="0"/>
              <a:t>3</a:t>
            </a:r>
            <a:r>
              <a:rPr lang="en-US" i="0" baseline="30000" dirty="0"/>
              <a:t>rd</a:t>
            </a:r>
            <a:r>
              <a:rPr lang="en-US" i="0" dirty="0"/>
              <a:t>, you can consider it through the lens of Award of Excellence Criteria: teams that earn Tier 2 must demonstrate that Tier 1 is in place by meeting all Tier 1 level criteria, and teams that earn Tier 3, teams must demonstrate that they have effectively implemented Tiers 1 and 2 by demonstrating that they have met all Tier 1 and Tier 2 Criteria.</a:t>
            </a:r>
            <a:endParaRPr lang="en-US" dirty="0"/>
          </a:p>
          <a:p>
            <a:endParaRPr lang="en-US" dirty="0"/>
          </a:p>
        </p:txBody>
      </p:sp>
      <p:sp>
        <p:nvSpPr>
          <p:cNvPr id="4" name="Slide Number Placeholder 3"/>
          <p:cNvSpPr>
            <a:spLocks noGrp="1"/>
          </p:cNvSpPr>
          <p:nvPr>
            <p:ph type="sldNum" sz="quarter" idx="5"/>
          </p:nvPr>
        </p:nvSpPr>
        <p:spPr/>
        <p:txBody>
          <a:bodyPr/>
          <a:lstStyle/>
          <a:p>
            <a:fld id="{F6FB37CD-DC36-41D4-884F-20778CA14952}" type="slidenum">
              <a:rPr lang="en-US" smtClean="0"/>
              <a:t>5</a:t>
            </a:fld>
            <a:endParaRPr lang="en-US"/>
          </a:p>
        </p:txBody>
      </p:sp>
    </p:spTree>
    <p:extLst>
      <p:ext uri="{BB962C8B-B14F-4D97-AF65-F5344CB8AC3E}">
        <p14:creationId xmlns:p14="http://schemas.microsoft.com/office/powerpoint/2010/main" val="3536337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Schools earning the Award of Excellence will receive a banner the first time they earn recognition, regardless the level. This banner is suitable for hanging outside or in the main hallway, </a:t>
            </a:r>
          </a:p>
          <a:p>
            <a:endParaRPr lang="en-US" dirty="0"/>
          </a:p>
          <a:p>
            <a:r>
              <a:rPr lang="en-US" dirty="0"/>
              <a:t>Every school will receive a plaque every year that they earn recognition, and for every level.</a:t>
            </a:r>
          </a:p>
          <a:p>
            <a:endParaRPr lang="en-US" dirty="0"/>
          </a:p>
          <a:p>
            <a:r>
              <a:rPr lang="en-US" dirty="0"/>
              <a:t>Schools that earn recognition 10 times (does not need to be contiguous) earn a 10-year banner.</a:t>
            </a:r>
          </a:p>
          <a:p>
            <a:endParaRPr lang="en-US" dirty="0"/>
          </a:p>
          <a:p>
            <a:r>
              <a:rPr lang="en-US" dirty="0"/>
              <a:t>Finally, schools that earn recognition 15 years or more will receive a certificate </a:t>
            </a:r>
          </a:p>
        </p:txBody>
      </p:sp>
      <p:sp>
        <p:nvSpPr>
          <p:cNvPr id="4" name="Slide Number Placeholder 3"/>
          <p:cNvSpPr>
            <a:spLocks noGrp="1"/>
          </p:cNvSpPr>
          <p:nvPr>
            <p:ph type="sldNum" sz="quarter" idx="5"/>
          </p:nvPr>
        </p:nvSpPr>
        <p:spPr/>
        <p:txBody>
          <a:bodyPr/>
          <a:lstStyle/>
          <a:p>
            <a:fld id="{F6FB37CD-DC36-41D4-884F-20778CA14952}" type="slidenum">
              <a:rPr lang="en-US" smtClean="0"/>
              <a:t>6</a:t>
            </a:fld>
            <a:endParaRPr lang="en-US"/>
          </a:p>
        </p:txBody>
      </p:sp>
    </p:spTree>
    <p:extLst>
      <p:ext uri="{BB962C8B-B14F-4D97-AF65-F5344CB8AC3E}">
        <p14:creationId xmlns:p14="http://schemas.microsoft.com/office/powerpoint/2010/main" val="651483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earn Tier 1, schools must meet all Tier 1 level impact and implementation criteria. </a:t>
            </a:r>
          </a:p>
          <a:p>
            <a:endParaRPr lang="en-US" dirty="0"/>
          </a:p>
          <a:p>
            <a:r>
              <a:rPr lang="en-US" dirty="0"/>
              <a:t>Impact criteria provides evidence that implementation is having positive outcomes for students.</a:t>
            </a:r>
          </a:p>
          <a:p>
            <a:endParaRPr lang="en-US" dirty="0"/>
          </a:p>
          <a:p>
            <a:r>
              <a:rPr lang="en-US" dirty="0"/>
              <a:t>Implementation criteria provides evidence that SW-PBS is implemented with a high degree of fidelity</a:t>
            </a:r>
          </a:p>
        </p:txBody>
      </p:sp>
      <p:sp>
        <p:nvSpPr>
          <p:cNvPr id="4" name="Slide Number Placeholder 3"/>
          <p:cNvSpPr>
            <a:spLocks noGrp="1"/>
          </p:cNvSpPr>
          <p:nvPr>
            <p:ph type="sldNum" sz="quarter" idx="5"/>
          </p:nvPr>
        </p:nvSpPr>
        <p:spPr/>
        <p:txBody>
          <a:bodyPr/>
          <a:lstStyle/>
          <a:p>
            <a:fld id="{F6FB37CD-DC36-41D4-884F-20778CA14952}" type="slidenum">
              <a:rPr lang="en-US" smtClean="0"/>
              <a:t>7</a:t>
            </a:fld>
            <a:endParaRPr lang="en-US"/>
          </a:p>
        </p:txBody>
      </p:sp>
    </p:spTree>
    <p:extLst>
      <p:ext uri="{BB962C8B-B14F-4D97-AF65-F5344CB8AC3E}">
        <p14:creationId xmlns:p14="http://schemas.microsoft.com/office/powerpoint/2010/main" val="4094564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demonstrate use of data to improve student outcomes, an administrator and/or team member describes in the interview how the team used behavioral student outcome data to select action steps that led to improved outcomes for students. The Solution Plan components or strategies selected must directly address either promoting the replacement behavior or discouraging the targeted unexpected behavior, and the team must demonstrate that student outcomes </a:t>
            </a:r>
            <a:r>
              <a:rPr lang="en-US" i="1" dirty="0"/>
              <a:t>have improved! </a:t>
            </a:r>
            <a:r>
              <a:rPr lang="en-US" i="0" dirty="0"/>
              <a:t>However, this can be for any behavioral outcome (attendance, ODRs, ISS, OSS, other). A team that does not use the DBDM/Solution plan may submit a big 5 report and team meeting minutes with an action plan that aligns with the problem they are trying to solve and demonstrates how the team used data to improve outcomes for students. Again, the plan must positively impact students. </a:t>
            </a:r>
          </a:p>
          <a:p>
            <a:endParaRPr lang="en-US" i="0" dirty="0"/>
          </a:p>
          <a:p>
            <a:r>
              <a:rPr lang="en-US" i="0" dirty="0"/>
              <a:t>In addition, teams are expected to submit one solution plan or acceptable alternative per quarter. These Solution Plans show that the team is using data to solve problems, although they do not </a:t>
            </a:r>
            <a:r>
              <a:rPr lang="en-US" i="1" dirty="0"/>
              <a:t>have</a:t>
            </a:r>
            <a:r>
              <a:rPr lang="en-US" i="0" dirty="0"/>
              <a:t> to result in improved outcomes. Alternatively, teams may submit a Big 5 data report and team meeting minutes that show that the team used data to solve problems. These quarterly Solution Plan or Big-5 data/team meeting minute submissions must meet the criteria outlined in the Tier 1 Artifacts Rubric.</a:t>
            </a:r>
            <a:endParaRPr lang="en-US" dirty="0"/>
          </a:p>
        </p:txBody>
      </p:sp>
      <p:sp>
        <p:nvSpPr>
          <p:cNvPr id="4" name="Slide Number Placeholder 3"/>
          <p:cNvSpPr>
            <a:spLocks noGrp="1"/>
          </p:cNvSpPr>
          <p:nvPr>
            <p:ph type="sldNum" sz="quarter" idx="5"/>
          </p:nvPr>
        </p:nvSpPr>
        <p:spPr/>
        <p:txBody>
          <a:bodyPr/>
          <a:lstStyle/>
          <a:p>
            <a:fld id="{F6FB37CD-DC36-41D4-884F-20778CA14952}" type="slidenum">
              <a:rPr lang="en-US" smtClean="0"/>
              <a:t>8</a:t>
            </a:fld>
            <a:endParaRPr lang="en-US"/>
          </a:p>
        </p:txBody>
      </p:sp>
    </p:spTree>
    <p:extLst>
      <p:ext uri="{BB962C8B-B14F-4D97-AF65-F5344CB8AC3E}">
        <p14:creationId xmlns:p14="http://schemas.microsoft.com/office/powerpoint/2010/main" val="1097528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asking that all schools that apply for recognition submit triangle data up to the date of their application. Triangle data includes:</a:t>
            </a:r>
          </a:p>
          <a:p>
            <a:r>
              <a:rPr lang="en-US" dirty="0"/>
              <a:t>The number of students enrolled</a:t>
            </a:r>
          </a:p>
          <a:p>
            <a:r>
              <a:rPr lang="en-US" dirty="0"/>
              <a:t>The number of students with 0-1 ODRs</a:t>
            </a:r>
          </a:p>
          <a:p>
            <a:r>
              <a:rPr lang="en-US" dirty="0"/>
              <a:t>The number of students with 2-5 ODRs</a:t>
            </a:r>
          </a:p>
          <a:p>
            <a:r>
              <a:rPr lang="en-US" dirty="0"/>
              <a:t>The number of students with 6 or more ODRs</a:t>
            </a:r>
          </a:p>
        </p:txBody>
      </p:sp>
      <p:sp>
        <p:nvSpPr>
          <p:cNvPr id="4" name="Slide Number Placeholder 3"/>
          <p:cNvSpPr>
            <a:spLocks noGrp="1"/>
          </p:cNvSpPr>
          <p:nvPr>
            <p:ph type="sldNum" sz="quarter" idx="5"/>
          </p:nvPr>
        </p:nvSpPr>
        <p:spPr/>
        <p:txBody>
          <a:bodyPr/>
          <a:lstStyle/>
          <a:p>
            <a:fld id="{F6FB37CD-DC36-41D4-884F-20778CA14952}" type="slidenum">
              <a:rPr lang="en-US" smtClean="0"/>
              <a:t>9</a:t>
            </a:fld>
            <a:endParaRPr lang="en-US"/>
          </a:p>
        </p:txBody>
      </p:sp>
    </p:spTree>
    <p:extLst>
      <p:ext uri="{BB962C8B-B14F-4D97-AF65-F5344CB8AC3E}">
        <p14:creationId xmlns:p14="http://schemas.microsoft.com/office/powerpoint/2010/main" val="12751747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Master" Target="../slideMasters/slideMaster1.xml"/><Relationship Id="rId5" Type="http://schemas.openxmlformats.org/officeDocument/2006/relationships/image" Target="../media/image4.tiff"/><Relationship Id="rId4" Type="http://schemas.openxmlformats.org/officeDocument/2006/relationships/image" Target="../media/image3.tif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720613"/>
            <a:ext cx="10363200" cy="901359"/>
          </a:xfrm>
        </p:spPr>
        <p:txBody>
          <a:bodyPr anchor="b">
            <a:no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654629" y="2110859"/>
            <a:ext cx="9202057" cy="607608"/>
          </a:xfrm>
        </p:spPr>
        <p:txBody>
          <a:bodyPr/>
          <a:lstStyle>
            <a:lvl1pPr marL="0" indent="0" algn="ctr">
              <a:buNone/>
              <a:defRPr sz="2400">
                <a:solidFill>
                  <a:srgbClr val="FF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7" name="Picture 6">
            <a:extLst>
              <a:ext uri="{FF2B5EF4-FFF2-40B4-BE49-F238E27FC236}">
                <a16:creationId xmlns:a16="http://schemas.microsoft.com/office/drawing/2014/main" id="{C197EAD8-F8F3-F248-ADAB-155AF4C9215D}"/>
              </a:ext>
            </a:extLst>
          </p:cNvPr>
          <p:cNvPicPr>
            <a:picLocks noChangeAspect="1"/>
          </p:cNvPicPr>
          <p:nvPr/>
        </p:nvPicPr>
        <p:blipFill>
          <a:blip r:embed="rId2"/>
          <a:stretch>
            <a:fillRect/>
          </a:stretch>
        </p:blipFill>
        <p:spPr>
          <a:xfrm>
            <a:off x="221537" y="5395980"/>
            <a:ext cx="4357161" cy="788797"/>
          </a:xfrm>
          <a:prstGeom prst="rect">
            <a:avLst/>
          </a:prstGeom>
        </p:spPr>
      </p:pic>
      <p:pic>
        <p:nvPicPr>
          <p:cNvPr id="8" name="Picture 7">
            <a:extLst>
              <a:ext uri="{FF2B5EF4-FFF2-40B4-BE49-F238E27FC236}">
                <a16:creationId xmlns:a16="http://schemas.microsoft.com/office/drawing/2014/main" id="{DA97B173-658B-AF4B-A578-D784EBBA99C7}"/>
              </a:ext>
            </a:extLst>
          </p:cNvPr>
          <p:cNvPicPr>
            <a:picLocks noChangeAspect="1"/>
          </p:cNvPicPr>
          <p:nvPr/>
        </p:nvPicPr>
        <p:blipFill>
          <a:blip r:embed="rId3"/>
          <a:stretch>
            <a:fillRect/>
          </a:stretch>
        </p:blipFill>
        <p:spPr>
          <a:xfrm>
            <a:off x="4578698" y="2718466"/>
            <a:ext cx="3470036" cy="2690554"/>
          </a:xfrm>
          <a:prstGeom prst="rect">
            <a:avLst/>
          </a:prstGeom>
        </p:spPr>
      </p:pic>
      <p:pic>
        <p:nvPicPr>
          <p:cNvPr id="9" name="Picture 8">
            <a:extLst>
              <a:ext uri="{FF2B5EF4-FFF2-40B4-BE49-F238E27FC236}">
                <a16:creationId xmlns:a16="http://schemas.microsoft.com/office/drawing/2014/main" id="{09F8DC91-19FE-5045-AE50-AD05C4726C9F}"/>
              </a:ext>
            </a:extLst>
          </p:cNvPr>
          <p:cNvPicPr>
            <a:picLocks noChangeAspect="1"/>
          </p:cNvPicPr>
          <p:nvPr/>
        </p:nvPicPr>
        <p:blipFill>
          <a:blip r:embed="rId4"/>
          <a:stretch>
            <a:fillRect/>
          </a:stretch>
        </p:blipFill>
        <p:spPr>
          <a:xfrm>
            <a:off x="5108434" y="5409020"/>
            <a:ext cx="3124831" cy="840842"/>
          </a:xfrm>
          <a:prstGeom prst="rect">
            <a:avLst/>
          </a:prstGeom>
        </p:spPr>
      </p:pic>
      <p:pic>
        <p:nvPicPr>
          <p:cNvPr id="10" name="Picture 9">
            <a:extLst>
              <a:ext uri="{FF2B5EF4-FFF2-40B4-BE49-F238E27FC236}">
                <a16:creationId xmlns:a16="http://schemas.microsoft.com/office/drawing/2014/main" id="{3815F213-FD7A-9A44-B6C3-D4AF5DDB53F8}"/>
              </a:ext>
            </a:extLst>
          </p:cNvPr>
          <p:cNvPicPr>
            <a:picLocks noChangeAspect="1"/>
          </p:cNvPicPr>
          <p:nvPr/>
        </p:nvPicPr>
        <p:blipFill>
          <a:blip r:embed="rId5"/>
          <a:stretch>
            <a:fillRect/>
          </a:stretch>
        </p:blipFill>
        <p:spPr>
          <a:xfrm>
            <a:off x="8991408" y="5511266"/>
            <a:ext cx="2979057" cy="781317"/>
          </a:xfrm>
          <a:prstGeom prst="rect">
            <a:avLst/>
          </a:prstGeom>
        </p:spPr>
      </p:pic>
    </p:spTree>
    <p:extLst>
      <p:ext uri="{BB962C8B-B14F-4D97-AF65-F5344CB8AC3E}">
        <p14:creationId xmlns:p14="http://schemas.microsoft.com/office/powerpoint/2010/main" val="2695444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Content with Cap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643718" y="536576"/>
            <a:ext cx="8947149" cy="938213"/>
          </a:xfrm>
        </p:spPr>
        <p:txBody>
          <a:bodyPr/>
          <a:lstStyle>
            <a:lvl1pPr>
              <a:defRPr/>
            </a:lvl1pPr>
          </a:lstStyle>
          <a:p>
            <a:pPr algn="l"/>
            <a:r>
              <a:rPr lang="en-US" sz="3600" dirty="0">
                <a:solidFill>
                  <a:srgbClr val="008000"/>
                </a:solidFill>
                <a:ea typeface="Franklin Gothic Book" panose="020B0503020102020204" pitchFamily="34" charset="0"/>
                <a:cs typeface="Franklin Gothic Book" panose="020B0503020102020204" pitchFamily="34" charset="0"/>
              </a:rPr>
              <a:t>Discussion: </a:t>
            </a:r>
            <a:r>
              <a:rPr lang="en-US" sz="3600" dirty="0">
                <a:solidFill>
                  <a:srgbClr val="FF0000"/>
                </a:solidFill>
                <a:ea typeface="Franklin Gothic Book" panose="020B0503020102020204" pitchFamily="34" charset="0"/>
                <a:cs typeface="Franklin Gothic Book" panose="020B0503020102020204" pitchFamily="34" charset="0"/>
              </a:rPr>
              <a:t>Title</a:t>
            </a:r>
          </a:p>
        </p:txBody>
      </p:sp>
      <p:pic>
        <p:nvPicPr>
          <p:cNvPr id="9" name="Picture 5" descr="Macintosh HD:Users:wellspl:Desktop:6-Free-Teamwork-Clipart-Illustration-Showing-Diversity.jpg"/>
          <p:cNvPicPr>
            <a:picLocks noChangeAspect="1"/>
          </p:cNvPicPr>
          <p:nvPr/>
        </p:nvPicPr>
        <p:blipFill>
          <a:blip r:embed="rId2">
            <a:extLst>
              <a:ext uri="{28A0092B-C50C-407E-A947-70E740481C1C}">
                <a14:useLocalDpi xmlns:a14="http://schemas.microsoft.com/office/drawing/2010/main" val="0"/>
              </a:ext>
            </a:extLst>
          </a:blip>
          <a:srcRect r="25555"/>
          <a:stretch>
            <a:fillRect/>
          </a:stretch>
        </p:blipFill>
        <p:spPr bwMode="auto">
          <a:xfrm>
            <a:off x="736600" y="587376"/>
            <a:ext cx="1828800" cy="771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Content Placeholder 2"/>
          <p:cNvSpPr>
            <a:spLocks noGrp="1"/>
          </p:cNvSpPr>
          <p:nvPr>
            <p:ph idx="1"/>
          </p:nvPr>
        </p:nvSpPr>
        <p:spPr>
          <a:xfrm>
            <a:off x="609600" y="1600201"/>
            <a:ext cx="10972800" cy="4525963"/>
          </a:xfrm>
        </p:spPr>
        <p:txBody>
          <a:bodyPr/>
          <a:lstStyle>
            <a:lvl1pPr marL="0" indent="0">
              <a:buClr>
                <a:srgbClr val="FF0000"/>
              </a:buClr>
              <a:buFont typeface="Arial" panose="020B0604020202020204" pitchFamily="34" charset="0"/>
              <a:buNone/>
              <a:defRPr>
                <a:solidFill>
                  <a:srgbClr val="009E47"/>
                </a:solidFill>
              </a:defRPr>
            </a:lvl1pPr>
            <a:lvl2pPr marL="742950" indent="-285750">
              <a:buClr>
                <a:srgbClr val="FF0000"/>
              </a:buClr>
              <a:buFont typeface="Arial" panose="020B0604020202020204" pitchFamily="34" charset="0"/>
              <a:buChar char="•"/>
              <a:defRPr i="1"/>
            </a:lvl2pPr>
            <a:lvl3pPr marL="1143000" indent="-228600">
              <a:buClr>
                <a:srgbClr val="FF0000"/>
              </a:buClr>
              <a:buFont typeface="Arial" panose="020B0604020202020204" pitchFamily="34" charset="0"/>
              <a:buChar char="•"/>
              <a:defRPr i="1"/>
            </a:lvl3pPr>
            <a:lvl4pPr marL="1600200" indent="-228600">
              <a:buClr>
                <a:srgbClr val="FF0000"/>
              </a:buClr>
              <a:buFont typeface="Arial" panose="020B0604020202020204" pitchFamily="34" charset="0"/>
              <a:buChar char="•"/>
              <a:defRPr i="1"/>
            </a:lvl4pPr>
            <a:lvl5pPr marL="2057400" indent="-228600">
              <a:buClr>
                <a:srgbClr val="FF0000"/>
              </a:buClr>
              <a:buFont typeface="Arial" panose="020B0604020202020204" pitchFamily="34" charset="0"/>
              <a:buChar char="•"/>
              <a:defRPr i="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2" name="Group 11"/>
          <p:cNvGrpSpPr/>
          <p:nvPr/>
        </p:nvGrpSpPr>
        <p:grpSpPr>
          <a:xfrm>
            <a:off x="16933" y="6211407"/>
            <a:ext cx="12192504" cy="659292"/>
            <a:chOff x="12700" y="6211407"/>
            <a:chExt cx="9144378" cy="659292"/>
          </a:xfrm>
        </p:grpSpPr>
        <p:sp>
          <p:nvSpPr>
            <p:cNvPr id="13" name="Rectangle 12"/>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4" name="Rectangle 13"/>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5" name="Rectangle 14"/>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6" name="TextBox 15"/>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sz="1800" dirty="0">
                  <a:solidFill>
                    <a:schemeClr val="bg1"/>
                  </a:solidFill>
                </a:rPr>
                <a:t>MO SW-PBS</a:t>
              </a:r>
            </a:p>
          </p:txBody>
        </p:sp>
      </p:grpSp>
    </p:spTree>
    <p:extLst>
      <p:ext uri="{BB962C8B-B14F-4D97-AF65-F5344CB8AC3E}">
        <p14:creationId xmlns:p14="http://schemas.microsoft.com/office/powerpoint/2010/main" val="3750451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Picture with Caption">
    <p:spTree>
      <p:nvGrpSpPr>
        <p:cNvPr id="1" name=""/>
        <p:cNvGrpSpPr/>
        <p:nvPr/>
      </p:nvGrpSpPr>
      <p:grpSpPr>
        <a:xfrm>
          <a:off x="0" y="0"/>
          <a:ext cx="0" cy="0"/>
          <a:chOff x="0" y="0"/>
          <a:chExt cx="0" cy="0"/>
        </a:xfrm>
      </p:grpSpPr>
      <p:pic>
        <p:nvPicPr>
          <p:cNvPr id="8" name="Picture 7" descr="Green-Pencil-Icon-pencils-7151356-150-15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28696" y="440886"/>
            <a:ext cx="1645629" cy="1234222"/>
          </a:xfrm>
          <a:prstGeom prst="rect">
            <a:avLst/>
          </a:prstGeom>
        </p:spPr>
      </p:pic>
      <p:sp>
        <p:nvSpPr>
          <p:cNvPr id="9" name="Title 1"/>
          <p:cNvSpPr>
            <a:spLocks noGrp="1"/>
          </p:cNvSpPr>
          <p:nvPr>
            <p:ph type="title" hasCustomPrompt="1"/>
          </p:nvPr>
        </p:nvSpPr>
        <p:spPr>
          <a:xfrm>
            <a:off x="1962509" y="491686"/>
            <a:ext cx="9818011" cy="925952"/>
          </a:xfrm>
        </p:spPr>
        <p:txBody>
          <a:bodyPr>
            <a:noAutofit/>
          </a:bodyPr>
          <a:lstStyle>
            <a:lvl1pPr>
              <a:defRPr/>
            </a:lvl1pPr>
          </a:lstStyle>
          <a:p>
            <a:pPr algn="l"/>
            <a:r>
              <a:rPr lang="en-US" sz="3600" dirty="0">
                <a:solidFill>
                  <a:srgbClr val="008000"/>
                </a:solidFill>
                <a:cs typeface="Franklin Gothic Book"/>
              </a:rPr>
              <a:t>Activity: </a:t>
            </a:r>
            <a:r>
              <a:rPr lang="en-US" sz="3200" dirty="0">
                <a:solidFill>
                  <a:srgbClr val="FF0000"/>
                </a:solidFill>
                <a:cs typeface="Franklin Gothic Book"/>
              </a:rPr>
              <a:t>Title</a:t>
            </a:r>
          </a:p>
        </p:txBody>
      </p:sp>
      <p:grpSp>
        <p:nvGrpSpPr>
          <p:cNvPr id="10" name="Group 9"/>
          <p:cNvGrpSpPr/>
          <p:nvPr/>
        </p:nvGrpSpPr>
        <p:grpSpPr>
          <a:xfrm>
            <a:off x="16933" y="6211407"/>
            <a:ext cx="12192504" cy="659292"/>
            <a:chOff x="12700" y="6211407"/>
            <a:chExt cx="9144378" cy="659292"/>
          </a:xfrm>
        </p:grpSpPr>
        <p:sp>
          <p:nvSpPr>
            <p:cNvPr id="11" name="Rectangle 10"/>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2" name="Rectangle 11"/>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3" name="Rectangle 12"/>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4" name="TextBox 13"/>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sz="1800" dirty="0">
                  <a:solidFill>
                    <a:schemeClr val="bg1"/>
                  </a:solidFill>
                </a:rPr>
                <a:t>MO SW-PBS</a:t>
              </a:r>
            </a:p>
          </p:txBody>
        </p:sp>
      </p:grpSp>
      <p:sp>
        <p:nvSpPr>
          <p:cNvPr id="15" name="Content Placeholder 2"/>
          <p:cNvSpPr>
            <a:spLocks noGrp="1"/>
          </p:cNvSpPr>
          <p:nvPr>
            <p:ph idx="1"/>
          </p:nvPr>
        </p:nvSpPr>
        <p:spPr>
          <a:xfrm>
            <a:off x="609600" y="1600201"/>
            <a:ext cx="10972800" cy="4525963"/>
          </a:xfrm>
        </p:spPr>
        <p:txBody>
          <a:bodyPr/>
          <a:lstStyle>
            <a:lvl1pPr marL="0" indent="0">
              <a:buClr>
                <a:srgbClr val="FF0000"/>
              </a:buClr>
              <a:buFont typeface="Arial" panose="020B0604020202020204" pitchFamily="34" charset="0"/>
              <a:buNone/>
              <a:defRPr>
                <a:solidFill>
                  <a:srgbClr val="009E47"/>
                </a:solidFill>
              </a:defRPr>
            </a:lvl1pPr>
            <a:lvl2pPr marL="742950" indent="-285750">
              <a:buClr>
                <a:srgbClr val="FF0000"/>
              </a:buClr>
              <a:buFont typeface="Arial" panose="020B0604020202020204" pitchFamily="34" charset="0"/>
              <a:buChar char="•"/>
              <a:defRPr i="1"/>
            </a:lvl2pPr>
            <a:lvl3pPr marL="1143000" indent="-228600">
              <a:buClr>
                <a:srgbClr val="FF0000"/>
              </a:buClr>
              <a:buFont typeface="Arial" panose="020B0604020202020204" pitchFamily="34" charset="0"/>
              <a:buChar char="•"/>
              <a:defRPr i="1"/>
            </a:lvl3pPr>
            <a:lvl4pPr marL="1600200" indent="-228600">
              <a:buClr>
                <a:srgbClr val="FF0000"/>
              </a:buClr>
              <a:buFont typeface="Arial" panose="020B0604020202020204" pitchFamily="34" charset="0"/>
              <a:buChar char="•"/>
              <a:defRPr i="1"/>
            </a:lvl4pPr>
            <a:lvl5pPr marL="2057400" indent="-228600">
              <a:buClr>
                <a:srgbClr val="FF0000"/>
              </a:buClr>
              <a:buFont typeface="Arial" panose="020B0604020202020204" pitchFamily="34" charset="0"/>
              <a:buChar char="•"/>
              <a:defRPr i="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3191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1"/>
            </a:lvl1pPr>
          </a:lstStyle>
          <a:p>
            <a:r>
              <a:rPr lang="en-US"/>
              <a:t>Click to edit Master title style</a:t>
            </a:r>
            <a:endParaRPr lang="en-US" dirty="0"/>
          </a:p>
        </p:txBody>
      </p:sp>
      <p:sp>
        <p:nvSpPr>
          <p:cNvPr id="3" name="Content Placeholder 2"/>
          <p:cNvSpPr>
            <a:spLocks noGrp="1"/>
          </p:cNvSpPr>
          <p:nvPr>
            <p:ph idx="1"/>
          </p:nvPr>
        </p:nvSpPr>
        <p:spPr/>
        <p:txBody>
          <a:bodyPr/>
          <a:lstStyle>
            <a:lvl1pPr>
              <a:buClr>
                <a:srgbClr val="FF0000"/>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73360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b="1"/>
            </a:lvl1pPr>
          </a:lstStyle>
          <a:p>
            <a:r>
              <a:rPr lang="en-US" dirty="0"/>
              <a:t>Topic in Practice: </a:t>
            </a:r>
          </a:p>
        </p:txBody>
      </p:sp>
      <p:sp>
        <p:nvSpPr>
          <p:cNvPr id="3" name="Content Placeholder 2"/>
          <p:cNvSpPr>
            <a:spLocks noGrp="1"/>
          </p:cNvSpPr>
          <p:nvPr>
            <p:ph idx="1"/>
          </p:nvPr>
        </p:nvSpPr>
        <p:spPr/>
        <p:txBody>
          <a:bodyPr/>
          <a:lstStyle>
            <a:lvl1pPr>
              <a:buClr>
                <a:srgbClr val="FF0000"/>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84486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b="1"/>
            </a:lvl1pPr>
          </a:lstStyle>
          <a:p>
            <a:r>
              <a:rPr lang="en-US" dirty="0"/>
              <a:t>Topic in Action: </a:t>
            </a:r>
          </a:p>
        </p:txBody>
      </p:sp>
      <p:sp>
        <p:nvSpPr>
          <p:cNvPr id="3" name="Content Placeholder 2"/>
          <p:cNvSpPr>
            <a:spLocks noGrp="1"/>
          </p:cNvSpPr>
          <p:nvPr>
            <p:ph idx="1"/>
          </p:nvPr>
        </p:nvSpPr>
        <p:spPr/>
        <p:txBody>
          <a:bodyPr/>
          <a:lstStyle>
            <a:lvl1pPr>
              <a:buClr>
                <a:srgbClr val="FF0000"/>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53452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26CC3D-7073-4587-9C19-E94A1474AA5D}" type="datetimeFigureOut">
              <a:rPr lang="en-US" smtClean="0"/>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DC936-F450-4607-B428-8319AA78146C}" type="slidenum">
              <a:rPr lang="en-US" smtClean="0"/>
              <a:t>‹#›</a:t>
            </a:fld>
            <a:endParaRPr lang="en-US"/>
          </a:p>
        </p:txBody>
      </p:sp>
    </p:spTree>
    <p:extLst>
      <p:ext uri="{BB962C8B-B14F-4D97-AF65-F5344CB8AC3E}">
        <p14:creationId xmlns:p14="http://schemas.microsoft.com/office/powerpoint/2010/main" val="1877189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1"/>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66362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lvl1pPr algn="ctr">
              <a:defRPr b="1"/>
            </a:lvl1p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98038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1"/>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826CC3D-7073-4587-9C19-E94A1474AA5D}" type="datetimeFigureOut">
              <a:rPr lang="en-US" smtClean="0"/>
              <a:t>8/22/2023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DDC936-F450-4607-B428-8319AA78146C}" type="slidenum">
              <a:rPr lang="en-US" smtClean="0"/>
              <a:t>‹#›</a:t>
            </a:fld>
            <a:endParaRPr lang="en-US"/>
          </a:p>
        </p:txBody>
      </p:sp>
    </p:spTree>
    <p:extLst>
      <p:ext uri="{BB962C8B-B14F-4D97-AF65-F5344CB8AC3E}">
        <p14:creationId xmlns:p14="http://schemas.microsoft.com/office/powerpoint/2010/main" val="404158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26CC3D-7073-4587-9C19-E94A1474AA5D}" type="datetimeFigureOut">
              <a:rPr lang="en-US" smtClean="0"/>
              <a:t>8/22/2023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DDC936-F450-4607-B428-8319AA78146C}" type="slidenum">
              <a:rPr lang="en-US" smtClean="0"/>
              <a:t>‹#›</a:t>
            </a:fld>
            <a:endParaRPr lang="en-US"/>
          </a:p>
        </p:txBody>
      </p:sp>
    </p:spTree>
    <p:extLst>
      <p:ext uri="{BB962C8B-B14F-4D97-AF65-F5344CB8AC3E}">
        <p14:creationId xmlns:p14="http://schemas.microsoft.com/office/powerpoint/2010/main" val="2447683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26CC3D-7073-4587-9C19-E94A1474AA5D}" type="datetimeFigureOut">
              <a:rPr lang="en-US" smtClean="0"/>
              <a:t>8/22/2023</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DDC936-F450-4607-B428-8319AA78146C}" type="slidenum">
              <a:rPr lang="en-US" smtClean="0"/>
              <a:t>‹#›</a:t>
            </a:fld>
            <a:endParaRPr lang="en-US"/>
          </a:p>
        </p:txBody>
      </p:sp>
      <p:grpSp>
        <p:nvGrpSpPr>
          <p:cNvPr id="7" name="Group 6">
            <a:extLst>
              <a:ext uri="{FF2B5EF4-FFF2-40B4-BE49-F238E27FC236}">
                <a16:creationId xmlns:a16="http://schemas.microsoft.com/office/drawing/2014/main" id="{AF21B916-5A3A-0149-87DD-5EC8860E79C3}"/>
              </a:ext>
            </a:extLst>
          </p:cNvPr>
          <p:cNvGrpSpPr/>
          <p:nvPr/>
        </p:nvGrpSpPr>
        <p:grpSpPr>
          <a:xfrm>
            <a:off x="4233" y="6211407"/>
            <a:ext cx="12192504" cy="659292"/>
            <a:chOff x="12700" y="6211407"/>
            <a:chExt cx="9144378" cy="659292"/>
          </a:xfrm>
        </p:grpSpPr>
        <p:sp>
          <p:nvSpPr>
            <p:cNvPr id="8" name="Rectangle 7">
              <a:extLst>
                <a:ext uri="{FF2B5EF4-FFF2-40B4-BE49-F238E27FC236}">
                  <a16:creationId xmlns:a16="http://schemas.microsoft.com/office/drawing/2014/main" id="{A3CDC01B-D0E6-D248-9C05-D11078170AD4}"/>
                </a:ext>
              </a:extLst>
            </p:cNvPr>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dirty="0"/>
            </a:p>
          </p:txBody>
        </p:sp>
        <p:sp>
          <p:nvSpPr>
            <p:cNvPr id="9" name="Rectangle 8">
              <a:extLst>
                <a:ext uri="{FF2B5EF4-FFF2-40B4-BE49-F238E27FC236}">
                  <a16:creationId xmlns:a16="http://schemas.microsoft.com/office/drawing/2014/main" id="{B887FC0A-72A8-6245-9911-835690B017EE}"/>
                </a:ext>
              </a:extLst>
            </p:cNvPr>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dirty="0"/>
            </a:p>
          </p:txBody>
        </p:sp>
        <p:sp>
          <p:nvSpPr>
            <p:cNvPr id="10" name="Rectangle 9">
              <a:extLst>
                <a:ext uri="{FF2B5EF4-FFF2-40B4-BE49-F238E27FC236}">
                  <a16:creationId xmlns:a16="http://schemas.microsoft.com/office/drawing/2014/main" id="{36EA7C6A-ACA2-664E-8F3A-E1085589CB46}"/>
                </a:ext>
              </a:extLst>
            </p:cNvPr>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dirty="0"/>
            </a:p>
          </p:txBody>
        </p:sp>
        <p:sp>
          <p:nvSpPr>
            <p:cNvPr id="11" name="TextBox 10">
              <a:extLst>
                <a:ext uri="{FF2B5EF4-FFF2-40B4-BE49-F238E27FC236}">
                  <a16:creationId xmlns:a16="http://schemas.microsoft.com/office/drawing/2014/main" id="{6ECB58D4-B106-8249-A684-B3AB58C47DA0}"/>
                </a:ext>
              </a:extLst>
            </p:cNvPr>
            <p:cNvSpPr txBox="1"/>
            <p:nvPr/>
          </p:nvSpPr>
          <p:spPr>
            <a:xfrm>
              <a:off x="673596" y="6211407"/>
              <a:ext cx="1752104" cy="300210"/>
            </a:xfrm>
            <a:prstGeom prst="rect">
              <a:avLst/>
            </a:prstGeom>
            <a:noFill/>
            <a:effectLst>
              <a:outerShdw blurRad="44450" dist="38100" dir="2700000" algn="tl" rotWithShape="0">
                <a:srgbClr val="008000"/>
              </a:outerShdw>
            </a:effectLst>
          </p:spPr>
          <p:txBody>
            <a:bodyPr wrap="square" rtlCol="0">
              <a:spAutoFit/>
            </a:bodyPr>
            <a:lstStyle/>
            <a:p>
              <a:r>
                <a:rPr lang="en-US" sz="1351" dirty="0">
                  <a:solidFill>
                    <a:schemeClr val="bg1"/>
                  </a:solidFill>
                </a:rPr>
                <a:t>MO SW-PBS</a:t>
              </a:r>
            </a:p>
          </p:txBody>
        </p:sp>
      </p:grpSp>
    </p:spTree>
    <p:extLst>
      <p:ext uri="{BB962C8B-B14F-4D97-AF65-F5344CB8AC3E}">
        <p14:creationId xmlns:p14="http://schemas.microsoft.com/office/powerpoint/2010/main" val="38593492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pbismissouri.org/recognition-application/"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pbismissouri.org/personnel/"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DBD5C-B35A-F98D-9BF8-207664D019CB}"/>
              </a:ext>
            </a:extLst>
          </p:cNvPr>
          <p:cNvSpPr>
            <a:spLocks noGrp="1"/>
          </p:cNvSpPr>
          <p:nvPr>
            <p:ph type="ctrTitle"/>
          </p:nvPr>
        </p:nvSpPr>
        <p:spPr/>
        <p:txBody>
          <a:bodyPr/>
          <a:lstStyle/>
          <a:p>
            <a:r>
              <a:rPr lang="en-US"/>
              <a:t>MO SW-PBS Award of Excellence</a:t>
            </a:r>
            <a:endParaRPr lang="en-US" dirty="0"/>
          </a:p>
        </p:txBody>
      </p:sp>
      <p:sp>
        <p:nvSpPr>
          <p:cNvPr id="3" name="Subtitle 2">
            <a:extLst>
              <a:ext uri="{FF2B5EF4-FFF2-40B4-BE49-F238E27FC236}">
                <a16:creationId xmlns:a16="http://schemas.microsoft.com/office/drawing/2014/main" id="{B666960D-8A56-18D9-DE82-C910DCB8D091}"/>
              </a:ext>
            </a:extLst>
          </p:cNvPr>
          <p:cNvSpPr>
            <a:spLocks noGrp="1"/>
          </p:cNvSpPr>
          <p:nvPr>
            <p:ph type="subTitle" idx="1"/>
          </p:nvPr>
        </p:nvSpPr>
        <p:spPr/>
        <p:txBody>
          <a:bodyPr/>
          <a:lstStyle/>
          <a:p>
            <a:r>
              <a:rPr lang="en-US" dirty="0"/>
              <a:t>2024</a:t>
            </a:r>
          </a:p>
        </p:txBody>
      </p:sp>
    </p:spTree>
    <p:extLst>
      <p:ext uri="{BB962C8B-B14F-4D97-AF65-F5344CB8AC3E}">
        <p14:creationId xmlns:p14="http://schemas.microsoft.com/office/powerpoint/2010/main" val="15898095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1D9C4-76A8-EEE9-A86B-3B4970BB24EC}"/>
              </a:ext>
            </a:extLst>
          </p:cNvPr>
          <p:cNvSpPr>
            <a:spLocks noGrp="1"/>
          </p:cNvSpPr>
          <p:nvPr>
            <p:ph type="title"/>
          </p:nvPr>
        </p:nvSpPr>
        <p:spPr/>
        <p:txBody>
          <a:bodyPr/>
          <a:lstStyle/>
          <a:p>
            <a:r>
              <a:rPr lang="en-US" dirty="0"/>
              <a:t>Tier 1-Impact (Climate)</a:t>
            </a:r>
          </a:p>
        </p:txBody>
      </p:sp>
      <p:sp>
        <p:nvSpPr>
          <p:cNvPr id="3" name="Content Placeholder 2">
            <a:extLst>
              <a:ext uri="{FF2B5EF4-FFF2-40B4-BE49-F238E27FC236}">
                <a16:creationId xmlns:a16="http://schemas.microsoft.com/office/drawing/2014/main" id="{4D2DD35D-AF9A-6814-32B8-DCCE78A13E2C}"/>
              </a:ext>
            </a:extLst>
          </p:cNvPr>
          <p:cNvSpPr>
            <a:spLocks noGrp="1"/>
          </p:cNvSpPr>
          <p:nvPr>
            <p:ph idx="1"/>
          </p:nvPr>
        </p:nvSpPr>
        <p:spPr/>
        <p:txBody>
          <a:bodyPr>
            <a:normAutofit/>
          </a:bodyPr>
          <a:lstStyle/>
          <a:p>
            <a:r>
              <a:rPr lang="en-US" dirty="0"/>
              <a:t>≥ 80% of students grades 3-12 complete the SCS</a:t>
            </a:r>
          </a:p>
          <a:p>
            <a:pPr marL="0" indent="0" algn="ctr">
              <a:buNone/>
            </a:pPr>
            <a:r>
              <a:rPr lang="en-US" dirty="0"/>
              <a:t>-or-</a:t>
            </a:r>
          </a:p>
          <a:p>
            <a:r>
              <a:rPr lang="en-US" dirty="0"/>
              <a:t>≥ 80% of students grades 3-12 complete district selected climate survey</a:t>
            </a:r>
          </a:p>
          <a:p>
            <a:pPr marL="0" indent="0" algn="ctr">
              <a:buNone/>
            </a:pPr>
            <a:r>
              <a:rPr lang="en-US" dirty="0"/>
              <a:t>-or-</a:t>
            </a:r>
          </a:p>
          <a:p>
            <a:r>
              <a:rPr lang="en-US" dirty="0"/>
              <a:t>Schools that serve students below the 3</a:t>
            </a:r>
            <a:r>
              <a:rPr lang="en-US" baseline="30000" dirty="0"/>
              <a:t>rd</a:t>
            </a:r>
            <a:r>
              <a:rPr lang="en-US" dirty="0"/>
              <a:t> grade may administer the staff or family SCS (≥ 80% of staff, ≥ 20% of families respond)</a:t>
            </a:r>
          </a:p>
        </p:txBody>
      </p:sp>
    </p:spTree>
    <p:extLst>
      <p:ext uri="{BB962C8B-B14F-4D97-AF65-F5344CB8AC3E}">
        <p14:creationId xmlns:p14="http://schemas.microsoft.com/office/powerpoint/2010/main" val="17790827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4B9CB-99F7-18E2-184F-93B673577667}"/>
              </a:ext>
            </a:extLst>
          </p:cNvPr>
          <p:cNvSpPr>
            <a:spLocks noGrp="1"/>
          </p:cNvSpPr>
          <p:nvPr>
            <p:ph type="title"/>
          </p:nvPr>
        </p:nvSpPr>
        <p:spPr/>
        <p:txBody>
          <a:bodyPr/>
          <a:lstStyle/>
          <a:p>
            <a:r>
              <a:rPr lang="en-US" dirty="0"/>
              <a:t>Tier 1-Implementation</a:t>
            </a:r>
          </a:p>
        </p:txBody>
      </p:sp>
      <p:sp>
        <p:nvSpPr>
          <p:cNvPr id="3" name="Content Placeholder 2">
            <a:extLst>
              <a:ext uri="{FF2B5EF4-FFF2-40B4-BE49-F238E27FC236}">
                <a16:creationId xmlns:a16="http://schemas.microsoft.com/office/drawing/2014/main" id="{611321A9-9281-734B-EB30-AF19998A2181}"/>
              </a:ext>
            </a:extLst>
          </p:cNvPr>
          <p:cNvSpPr>
            <a:spLocks noGrp="1"/>
          </p:cNvSpPr>
          <p:nvPr>
            <p:ph idx="1"/>
          </p:nvPr>
        </p:nvSpPr>
        <p:spPr/>
        <p:txBody>
          <a:bodyPr/>
          <a:lstStyle/>
          <a:p>
            <a:r>
              <a:rPr lang="en-US" dirty="0"/>
              <a:t>Complete the Tier 1 scale of the TFI, and score ≥ 70% (includes external walkthrough)</a:t>
            </a:r>
          </a:p>
          <a:p>
            <a:r>
              <a:rPr lang="en-US" dirty="0"/>
              <a:t>≥ 80% of certified staff complete the SAS 3.0, and score ≥ 70% on the SW &amp; CR sections*.</a:t>
            </a:r>
          </a:p>
          <a:p>
            <a:endParaRPr lang="en-US" dirty="0"/>
          </a:p>
          <a:p>
            <a:endParaRPr lang="en-US" dirty="0"/>
          </a:p>
          <a:p>
            <a:endParaRPr lang="en-US" dirty="0"/>
          </a:p>
          <a:p>
            <a:pPr marL="0" indent="0">
              <a:buNone/>
            </a:pPr>
            <a:r>
              <a:rPr lang="en-US" dirty="0"/>
              <a:t>*SAS 4.0 is new this year; SW and CR = Tier 1 (questions and scoring are the same as the SAS 3.0)</a:t>
            </a:r>
          </a:p>
        </p:txBody>
      </p:sp>
    </p:spTree>
    <p:extLst>
      <p:ext uri="{BB962C8B-B14F-4D97-AF65-F5344CB8AC3E}">
        <p14:creationId xmlns:p14="http://schemas.microsoft.com/office/powerpoint/2010/main" val="3935398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1FDAB-D009-3929-59FC-50DCD1E928DA}"/>
              </a:ext>
            </a:extLst>
          </p:cNvPr>
          <p:cNvSpPr>
            <a:spLocks noGrp="1"/>
          </p:cNvSpPr>
          <p:nvPr>
            <p:ph type="title"/>
          </p:nvPr>
        </p:nvSpPr>
        <p:spPr/>
        <p:txBody>
          <a:bodyPr/>
          <a:lstStyle/>
          <a:p>
            <a:r>
              <a:rPr lang="en-US" dirty="0"/>
              <a:t>Tier 1-Implementation</a:t>
            </a:r>
          </a:p>
        </p:txBody>
      </p:sp>
      <p:sp>
        <p:nvSpPr>
          <p:cNvPr id="3" name="Content Placeholder 2">
            <a:extLst>
              <a:ext uri="{FF2B5EF4-FFF2-40B4-BE49-F238E27FC236}">
                <a16:creationId xmlns:a16="http://schemas.microsoft.com/office/drawing/2014/main" id="{99546C64-B3C8-3ADD-ABE9-0C0BC365DFD1}"/>
              </a:ext>
            </a:extLst>
          </p:cNvPr>
          <p:cNvSpPr>
            <a:spLocks noGrp="1"/>
          </p:cNvSpPr>
          <p:nvPr>
            <p:ph idx="1"/>
          </p:nvPr>
        </p:nvSpPr>
        <p:spPr/>
        <p:txBody>
          <a:bodyPr>
            <a:normAutofit/>
          </a:bodyPr>
          <a:lstStyle/>
          <a:p>
            <a:r>
              <a:rPr lang="en-US" dirty="0"/>
              <a:t>Score ≥ 80% on the Tier 1 Rubric, with no 0’s (see next slide)</a:t>
            </a:r>
          </a:p>
          <a:p>
            <a:pPr lvl="1"/>
            <a:r>
              <a:rPr lang="en-US" dirty="0"/>
              <a:t>Tier 1 Action Plan</a:t>
            </a:r>
          </a:p>
          <a:p>
            <a:pPr lvl="1"/>
            <a:r>
              <a:rPr lang="en-US" dirty="0"/>
              <a:t>Staff Communication</a:t>
            </a:r>
          </a:p>
          <a:p>
            <a:pPr lvl="1"/>
            <a:r>
              <a:rPr lang="en-US" dirty="0"/>
              <a:t>Family Communication</a:t>
            </a:r>
          </a:p>
          <a:p>
            <a:pPr lvl="1"/>
            <a:r>
              <a:rPr lang="en-US" dirty="0"/>
              <a:t>Solution Plan </a:t>
            </a:r>
            <a:r>
              <a:rPr lang="en-US" i="1" dirty="0"/>
              <a:t>or</a:t>
            </a:r>
            <a:r>
              <a:rPr lang="en-US" dirty="0"/>
              <a:t> Tier 1 Team Minutes &amp; Big 5 ODR Report (x3)</a:t>
            </a:r>
          </a:p>
          <a:p>
            <a:pPr lvl="1"/>
            <a:r>
              <a:rPr lang="en-US" dirty="0"/>
              <a:t>Matrix</a:t>
            </a:r>
          </a:p>
          <a:p>
            <a:pPr lvl="1"/>
            <a:r>
              <a:rPr lang="en-US" dirty="0"/>
              <a:t>Social Skills Lessons</a:t>
            </a:r>
          </a:p>
          <a:p>
            <a:pPr lvl="1"/>
            <a:r>
              <a:rPr lang="en-US" dirty="0"/>
              <a:t>Year-long Social Skills Teaching Schedule</a:t>
            </a:r>
          </a:p>
          <a:p>
            <a:pPr lvl="1"/>
            <a:r>
              <a:rPr lang="en-US" dirty="0"/>
              <a:t>Encouragement System</a:t>
            </a:r>
          </a:p>
          <a:p>
            <a:pPr lvl="1"/>
            <a:r>
              <a:rPr lang="en-US" dirty="0"/>
              <a:t>Discouragement System</a:t>
            </a:r>
          </a:p>
        </p:txBody>
      </p:sp>
    </p:spTree>
    <p:extLst>
      <p:ext uri="{BB962C8B-B14F-4D97-AF65-F5344CB8AC3E}">
        <p14:creationId xmlns:p14="http://schemas.microsoft.com/office/powerpoint/2010/main" val="7343554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20B9F-727C-CCC9-3624-425CDF308943}"/>
              </a:ext>
            </a:extLst>
          </p:cNvPr>
          <p:cNvSpPr>
            <a:spLocks noGrp="1"/>
          </p:cNvSpPr>
          <p:nvPr>
            <p:ph type="title"/>
          </p:nvPr>
        </p:nvSpPr>
        <p:spPr/>
        <p:txBody>
          <a:bodyPr/>
          <a:lstStyle/>
          <a:p>
            <a:r>
              <a:rPr lang="en-US" dirty="0"/>
              <a:t>Important!</a:t>
            </a:r>
          </a:p>
        </p:txBody>
      </p:sp>
      <p:sp>
        <p:nvSpPr>
          <p:cNvPr id="3" name="Content Placeholder 2">
            <a:extLst>
              <a:ext uri="{FF2B5EF4-FFF2-40B4-BE49-F238E27FC236}">
                <a16:creationId xmlns:a16="http://schemas.microsoft.com/office/drawing/2014/main" id="{9C5B6D2A-6E8D-D4AD-7E11-151C1CE644B5}"/>
              </a:ext>
            </a:extLst>
          </p:cNvPr>
          <p:cNvSpPr>
            <a:spLocks noGrp="1"/>
          </p:cNvSpPr>
          <p:nvPr>
            <p:ph idx="1"/>
          </p:nvPr>
        </p:nvSpPr>
        <p:spPr/>
        <p:txBody>
          <a:bodyPr/>
          <a:lstStyle/>
          <a:p>
            <a:r>
              <a:rPr lang="en-US" dirty="0"/>
              <a:t>As of the </a:t>
            </a:r>
            <a:r>
              <a:rPr lang="en-US" b="1" dirty="0"/>
              <a:t>2023</a:t>
            </a:r>
            <a:r>
              <a:rPr lang="en-US" dirty="0"/>
              <a:t> school year, any artifact that met criteria need not be resubmitted unless one or more of the following conditions exist:</a:t>
            </a:r>
          </a:p>
          <a:p>
            <a:pPr marL="0" indent="0">
              <a:buNone/>
            </a:pPr>
            <a:endParaRPr lang="en-US" dirty="0"/>
          </a:p>
          <a:p>
            <a:pPr marL="914400" lvl="1" indent="-457200">
              <a:buFont typeface="+mj-lt"/>
              <a:buAutoNum type="arabicPeriod"/>
            </a:pPr>
            <a:r>
              <a:rPr lang="en-US" dirty="0"/>
              <a:t>The artifact changed from one year to the next</a:t>
            </a:r>
          </a:p>
          <a:p>
            <a:pPr marL="914400" lvl="1" indent="-457200">
              <a:buFont typeface="+mj-lt"/>
              <a:buAutoNum type="arabicPeriod"/>
            </a:pPr>
            <a:r>
              <a:rPr lang="en-US" dirty="0"/>
              <a:t>The lead administrator changed</a:t>
            </a:r>
          </a:p>
          <a:p>
            <a:pPr marL="914400" lvl="1" indent="-457200">
              <a:buFont typeface="+mj-lt"/>
              <a:buAutoNum type="arabicPeriod"/>
            </a:pPr>
            <a:r>
              <a:rPr lang="en-US" dirty="0"/>
              <a:t>The PBIS Leadership Team had ≥  50% turnover</a:t>
            </a:r>
          </a:p>
          <a:p>
            <a:pPr marL="914400" lvl="1" indent="-457200">
              <a:buFont typeface="+mj-lt"/>
              <a:buAutoNum type="arabicPeriod"/>
            </a:pPr>
            <a:r>
              <a:rPr lang="en-US" dirty="0"/>
              <a:t>Staff experienced ≥ 25% turnover</a:t>
            </a:r>
          </a:p>
          <a:p>
            <a:pPr marL="914400" lvl="1" indent="-457200">
              <a:buFont typeface="+mj-lt"/>
              <a:buAutoNum type="arabicPeriod"/>
            </a:pPr>
            <a:endParaRPr lang="en-US" dirty="0"/>
          </a:p>
        </p:txBody>
      </p:sp>
    </p:spTree>
    <p:extLst>
      <p:ext uri="{BB962C8B-B14F-4D97-AF65-F5344CB8AC3E}">
        <p14:creationId xmlns:p14="http://schemas.microsoft.com/office/powerpoint/2010/main" val="20423928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1B4C2-2977-7C14-C644-E55B16CDDDAA}"/>
              </a:ext>
            </a:extLst>
          </p:cNvPr>
          <p:cNvSpPr>
            <a:spLocks noGrp="1"/>
          </p:cNvSpPr>
          <p:nvPr>
            <p:ph type="title"/>
          </p:nvPr>
        </p:nvSpPr>
        <p:spPr/>
        <p:txBody>
          <a:bodyPr/>
          <a:lstStyle/>
          <a:p>
            <a:r>
              <a:rPr lang="en-US" dirty="0"/>
              <a:t>Tier 1-Implementation</a:t>
            </a:r>
          </a:p>
        </p:txBody>
      </p:sp>
      <p:sp>
        <p:nvSpPr>
          <p:cNvPr id="3" name="Content Placeholder 2">
            <a:extLst>
              <a:ext uri="{FF2B5EF4-FFF2-40B4-BE49-F238E27FC236}">
                <a16:creationId xmlns:a16="http://schemas.microsoft.com/office/drawing/2014/main" id="{019B7B70-4518-92C7-E6CC-672119EC3CC2}"/>
              </a:ext>
            </a:extLst>
          </p:cNvPr>
          <p:cNvSpPr>
            <a:spLocks noGrp="1"/>
          </p:cNvSpPr>
          <p:nvPr>
            <p:ph idx="1"/>
          </p:nvPr>
        </p:nvSpPr>
        <p:spPr/>
        <p:txBody>
          <a:bodyPr>
            <a:normAutofit fontScale="92500" lnSpcReduction="10000"/>
          </a:bodyPr>
          <a:lstStyle/>
          <a:p>
            <a:r>
              <a:rPr lang="en-US" strike="sngStrike" dirty="0"/>
              <a:t>Complete the Tier 1 Narrative, and score ≥ 80% on the Tier 1 Narrative Scoring Rubric</a:t>
            </a:r>
          </a:p>
          <a:p>
            <a:endParaRPr lang="en-US" strike="sngStrike" dirty="0"/>
          </a:p>
          <a:p>
            <a:r>
              <a:rPr lang="en-US" b="1" strike="sngStrike" dirty="0"/>
              <a:t>Tier 1 Narrative</a:t>
            </a:r>
            <a:r>
              <a:rPr lang="en-US" strike="sngStrike" dirty="0"/>
              <a:t>: Describe your Tier 1 Universal SW-PBS systems and practices around teaching expected behavior, reinforcing expected behavior, correcting unexpected behavior, and classroom implementation. A practice generally describes something you do with students (i.e., providing reinforcement). A system is generally something you do to support adults in implementing the practices (i.e., providing staff with instructions how to provide students with reinforcement). Include examples, descriptions or information that makes your systems and practices unique.</a:t>
            </a:r>
          </a:p>
        </p:txBody>
      </p:sp>
    </p:spTree>
    <p:extLst>
      <p:ext uri="{BB962C8B-B14F-4D97-AF65-F5344CB8AC3E}">
        <p14:creationId xmlns:p14="http://schemas.microsoft.com/office/powerpoint/2010/main" val="2220476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103E7-78AF-F6CB-EDC5-8F55E8F59A03}"/>
              </a:ext>
            </a:extLst>
          </p:cNvPr>
          <p:cNvSpPr>
            <a:spLocks noGrp="1"/>
          </p:cNvSpPr>
          <p:nvPr>
            <p:ph type="title"/>
          </p:nvPr>
        </p:nvSpPr>
        <p:spPr/>
        <p:txBody>
          <a:bodyPr/>
          <a:lstStyle/>
          <a:p>
            <a:r>
              <a:rPr lang="en-US" dirty="0"/>
              <a:t>Tier 1-Implementation</a:t>
            </a:r>
          </a:p>
        </p:txBody>
      </p:sp>
      <p:sp>
        <p:nvSpPr>
          <p:cNvPr id="3" name="Content Placeholder 2">
            <a:extLst>
              <a:ext uri="{FF2B5EF4-FFF2-40B4-BE49-F238E27FC236}">
                <a16:creationId xmlns:a16="http://schemas.microsoft.com/office/drawing/2014/main" id="{D73921AC-677E-86C1-FE27-CC853BB4D172}"/>
              </a:ext>
            </a:extLst>
          </p:cNvPr>
          <p:cNvSpPr>
            <a:spLocks noGrp="1"/>
          </p:cNvSpPr>
          <p:nvPr>
            <p:ph idx="1"/>
          </p:nvPr>
        </p:nvSpPr>
        <p:spPr/>
        <p:txBody>
          <a:bodyPr>
            <a:normAutofit lnSpcReduction="10000"/>
          </a:bodyPr>
          <a:lstStyle/>
          <a:p>
            <a:pPr marL="0" indent="0">
              <a:buNone/>
            </a:pPr>
            <a:r>
              <a:rPr lang="en-US" dirty="0"/>
              <a:t>Building Walk and Administrator and/or Team Member Interview</a:t>
            </a:r>
          </a:p>
          <a:p>
            <a:r>
              <a:rPr lang="en-US" dirty="0"/>
              <a:t>Students know expectations</a:t>
            </a:r>
          </a:p>
          <a:p>
            <a:r>
              <a:rPr lang="en-US" dirty="0"/>
              <a:t>Students are recognized</a:t>
            </a:r>
          </a:p>
          <a:p>
            <a:r>
              <a:rPr lang="en-US" dirty="0"/>
              <a:t>Teachers know the expectations</a:t>
            </a:r>
          </a:p>
          <a:p>
            <a:r>
              <a:rPr lang="en-US" dirty="0"/>
              <a:t>Teachers have taught expectations</a:t>
            </a:r>
          </a:p>
          <a:p>
            <a:r>
              <a:rPr lang="en-US" dirty="0"/>
              <a:t>Teachers have recognized students</a:t>
            </a:r>
          </a:p>
          <a:p>
            <a:r>
              <a:rPr lang="en-US" dirty="0"/>
              <a:t>Expectations and rules are posted (at least 5 locations)</a:t>
            </a:r>
          </a:p>
          <a:p>
            <a:r>
              <a:rPr lang="en-US" dirty="0"/>
              <a:t>Demonstrate use of data</a:t>
            </a:r>
          </a:p>
          <a:p>
            <a:r>
              <a:rPr lang="en-US" dirty="0"/>
              <a:t>Identify unique features</a:t>
            </a:r>
          </a:p>
        </p:txBody>
      </p:sp>
    </p:spTree>
    <p:extLst>
      <p:ext uri="{BB962C8B-B14F-4D97-AF65-F5344CB8AC3E}">
        <p14:creationId xmlns:p14="http://schemas.microsoft.com/office/powerpoint/2010/main" val="32358546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AB818-D7FA-B86E-7E6F-9AA57591A7AD}"/>
              </a:ext>
            </a:extLst>
          </p:cNvPr>
          <p:cNvSpPr>
            <a:spLocks noGrp="1"/>
          </p:cNvSpPr>
          <p:nvPr>
            <p:ph type="title"/>
          </p:nvPr>
        </p:nvSpPr>
        <p:spPr/>
        <p:txBody>
          <a:bodyPr/>
          <a:lstStyle/>
          <a:p>
            <a:r>
              <a:rPr lang="en-US" dirty="0"/>
              <a:t>Tier 2 Criteria</a:t>
            </a:r>
          </a:p>
        </p:txBody>
      </p:sp>
      <p:sp>
        <p:nvSpPr>
          <p:cNvPr id="3" name="Content Placeholder 2">
            <a:extLst>
              <a:ext uri="{FF2B5EF4-FFF2-40B4-BE49-F238E27FC236}">
                <a16:creationId xmlns:a16="http://schemas.microsoft.com/office/drawing/2014/main" id="{24995B45-F9E5-905F-314B-1039694842E3}"/>
              </a:ext>
            </a:extLst>
          </p:cNvPr>
          <p:cNvSpPr>
            <a:spLocks noGrp="1"/>
          </p:cNvSpPr>
          <p:nvPr>
            <p:ph idx="1"/>
          </p:nvPr>
        </p:nvSpPr>
        <p:spPr>
          <a:xfrm>
            <a:off x="706607" y="1762132"/>
            <a:ext cx="7223822" cy="5014119"/>
          </a:xfrm>
        </p:spPr>
        <p:txBody>
          <a:bodyPr/>
          <a:lstStyle/>
          <a:p>
            <a:r>
              <a:rPr lang="en-US" dirty="0"/>
              <a:t>Meet all criteria for the Tier 1 Award</a:t>
            </a:r>
          </a:p>
          <a:p>
            <a:r>
              <a:rPr lang="en-US" dirty="0"/>
              <a:t>Meet the impact and implementation criteria for Tier 2</a:t>
            </a:r>
          </a:p>
        </p:txBody>
      </p:sp>
      <p:sp>
        <p:nvSpPr>
          <p:cNvPr id="4" name="Isosceles Triangle 3">
            <a:extLst>
              <a:ext uri="{FF2B5EF4-FFF2-40B4-BE49-F238E27FC236}">
                <a16:creationId xmlns:a16="http://schemas.microsoft.com/office/drawing/2014/main" id="{C9CD106C-426A-AABC-8C2E-2B1D2753792D}"/>
              </a:ext>
            </a:extLst>
          </p:cNvPr>
          <p:cNvSpPr/>
          <p:nvPr/>
        </p:nvSpPr>
        <p:spPr bwMode="auto">
          <a:xfrm>
            <a:off x="6343895" y="1428798"/>
            <a:ext cx="5596048" cy="4613229"/>
          </a:xfrm>
          <a:prstGeom prst="triangle">
            <a:avLst/>
          </a:prstGeom>
          <a:solidFill>
            <a:schemeClr val="accent6"/>
          </a:solidFill>
          <a:ln>
            <a:noFill/>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5" name="Isosceles Triangle 4">
            <a:extLst>
              <a:ext uri="{FF2B5EF4-FFF2-40B4-BE49-F238E27FC236}">
                <a16:creationId xmlns:a16="http://schemas.microsoft.com/office/drawing/2014/main" id="{1A9442F5-B07F-BB8A-53F0-3ADCBC53CBDC}"/>
              </a:ext>
            </a:extLst>
          </p:cNvPr>
          <p:cNvSpPr/>
          <p:nvPr/>
        </p:nvSpPr>
        <p:spPr bwMode="auto">
          <a:xfrm>
            <a:off x="8065817" y="2325824"/>
            <a:ext cx="2166212" cy="1943368"/>
          </a:xfrm>
          <a:prstGeom prst="triangle">
            <a:avLst/>
          </a:prstGeom>
          <a:solidFill>
            <a:schemeClr val="accent4"/>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6" name="TextBox 5">
            <a:extLst>
              <a:ext uri="{FF2B5EF4-FFF2-40B4-BE49-F238E27FC236}">
                <a16:creationId xmlns:a16="http://schemas.microsoft.com/office/drawing/2014/main" id="{FF49D689-B49D-74C3-6D31-F51A6BFF095A}"/>
              </a:ext>
            </a:extLst>
          </p:cNvPr>
          <p:cNvSpPr txBox="1"/>
          <p:nvPr/>
        </p:nvSpPr>
        <p:spPr>
          <a:xfrm>
            <a:off x="8336594" y="3883703"/>
            <a:ext cx="1624659" cy="400110"/>
          </a:xfrm>
          <a:prstGeom prst="rect">
            <a:avLst/>
          </a:prstGeom>
          <a:noFill/>
        </p:spPr>
        <p:txBody>
          <a:bodyPr wrap="square" rtlCol="0">
            <a:spAutoFit/>
          </a:bodyPr>
          <a:lstStyle/>
          <a:p>
            <a:pPr algn="ctr"/>
            <a:r>
              <a:rPr lang="en-US" sz="2000" b="1" dirty="0">
                <a:solidFill>
                  <a:srgbClr val="000000"/>
                </a:solidFill>
              </a:rPr>
              <a:t>Tier 2 (Some)</a:t>
            </a:r>
          </a:p>
        </p:txBody>
      </p:sp>
      <p:sp>
        <p:nvSpPr>
          <p:cNvPr id="9" name="TextBox 8">
            <a:extLst>
              <a:ext uri="{FF2B5EF4-FFF2-40B4-BE49-F238E27FC236}">
                <a16:creationId xmlns:a16="http://schemas.microsoft.com/office/drawing/2014/main" id="{89EC0844-F2D1-1E68-B1D9-DA9366F8D390}"/>
              </a:ext>
            </a:extLst>
          </p:cNvPr>
          <p:cNvSpPr txBox="1"/>
          <p:nvPr/>
        </p:nvSpPr>
        <p:spPr>
          <a:xfrm>
            <a:off x="8065817" y="4532176"/>
            <a:ext cx="2250823" cy="461665"/>
          </a:xfrm>
          <a:prstGeom prst="rect">
            <a:avLst/>
          </a:prstGeom>
          <a:noFill/>
        </p:spPr>
        <p:txBody>
          <a:bodyPr wrap="square" rtlCol="0">
            <a:spAutoFit/>
          </a:bodyPr>
          <a:lstStyle/>
          <a:p>
            <a:pPr algn="ctr"/>
            <a:r>
              <a:rPr lang="en-US" sz="2400" b="1" dirty="0">
                <a:solidFill>
                  <a:srgbClr val="000000"/>
                </a:solidFill>
              </a:rPr>
              <a:t>Tier 1 (All)</a:t>
            </a:r>
            <a:endParaRPr lang="en-US" sz="2800" b="1" dirty="0">
              <a:solidFill>
                <a:srgbClr val="000000"/>
              </a:solidFill>
            </a:endParaRPr>
          </a:p>
        </p:txBody>
      </p:sp>
    </p:spTree>
    <p:extLst>
      <p:ext uri="{BB962C8B-B14F-4D97-AF65-F5344CB8AC3E}">
        <p14:creationId xmlns:p14="http://schemas.microsoft.com/office/powerpoint/2010/main" val="16027862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24271-9529-5FBF-3683-62C716CD6620}"/>
              </a:ext>
            </a:extLst>
          </p:cNvPr>
          <p:cNvSpPr>
            <a:spLocks noGrp="1"/>
          </p:cNvSpPr>
          <p:nvPr>
            <p:ph type="title"/>
          </p:nvPr>
        </p:nvSpPr>
        <p:spPr/>
        <p:txBody>
          <a:bodyPr/>
          <a:lstStyle/>
          <a:p>
            <a:r>
              <a:rPr lang="en-US" dirty="0"/>
              <a:t>Tier 2-Impact</a:t>
            </a:r>
          </a:p>
        </p:txBody>
      </p:sp>
      <p:sp>
        <p:nvSpPr>
          <p:cNvPr id="3" name="Content Placeholder 2">
            <a:extLst>
              <a:ext uri="{FF2B5EF4-FFF2-40B4-BE49-F238E27FC236}">
                <a16:creationId xmlns:a16="http://schemas.microsoft.com/office/drawing/2014/main" id="{EC205042-11B0-0B80-835C-BDED6E6491CA}"/>
              </a:ext>
            </a:extLst>
          </p:cNvPr>
          <p:cNvSpPr>
            <a:spLocks noGrp="1"/>
          </p:cNvSpPr>
          <p:nvPr>
            <p:ph idx="1"/>
          </p:nvPr>
        </p:nvSpPr>
        <p:spPr/>
        <p:txBody>
          <a:bodyPr/>
          <a:lstStyle/>
          <a:p>
            <a:r>
              <a:rPr lang="en-US" dirty="0"/>
              <a:t>Intervention Outcome Data</a:t>
            </a:r>
          </a:p>
          <a:p>
            <a:pPr lvl="1"/>
            <a:r>
              <a:rPr lang="en-US" dirty="0"/>
              <a:t>Number of students participating</a:t>
            </a:r>
          </a:p>
          <a:p>
            <a:pPr lvl="1"/>
            <a:r>
              <a:rPr lang="en-US" dirty="0"/>
              <a:t>Number of students demonstrating a positive response to the intervention</a:t>
            </a:r>
          </a:p>
          <a:p>
            <a:pPr lvl="1"/>
            <a:r>
              <a:rPr lang="en-US" dirty="0"/>
              <a:t>Number of students that graduated from the intervention</a:t>
            </a:r>
          </a:p>
          <a:p>
            <a:pPr lvl="1"/>
            <a:r>
              <a:rPr lang="en-US" dirty="0"/>
              <a:t>Number of students requiring more intensive supports complete </a:t>
            </a:r>
          </a:p>
          <a:p>
            <a:pPr marL="457200" lvl="1" indent="0">
              <a:buNone/>
            </a:pPr>
            <a:endParaRPr lang="en-US" dirty="0"/>
          </a:p>
        </p:txBody>
      </p:sp>
    </p:spTree>
    <p:extLst>
      <p:ext uri="{BB962C8B-B14F-4D97-AF65-F5344CB8AC3E}">
        <p14:creationId xmlns:p14="http://schemas.microsoft.com/office/powerpoint/2010/main" val="14325612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15F50-07D8-0922-8CF0-024C7650B6E2}"/>
              </a:ext>
            </a:extLst>
          </p:cNvPr>
          <p:cNvSpPr>
            <a:spLocks noGrp="1"/>
          </p:cNvSpPr>
          <p:nvPr>
            <p:ph type="title"/>
          </p:nvPr>
        </p:nvSpPr>
        <p:spPr/>
        <p:txBody>
          <a:bodyPr/>
          <a:lstStyle/>
          <a:p>
            <a:r>
              <a:rPr lang="en-US" dirty="0"/>
              <a:t>Tier 2-Implementation</a:t>
            </a:r>
          </a:p>
        </p:txBody>
      </p:sp>
      <p:sp>
        <p:nvSpPr>
          <p:cNvPr id="3" name="Content Placeholder 2">
            <a:extLst>
              <a:ext uri="{FF2B5EF4-FFF2-40B4-BE49-F238E27FC236}">
                <a16:creationId xmlns:a16="http://schemas.microsoft.com/office/drawing/2014/main" id="{52006006-4928-865F-2E77-BDBA3DA46731}"/>
              </a:ext>
            </a:extLst>
          </p:cNvPr>
          <p:cNvSpPr>
            <a:spLocks noGrp="1"/>
          </p:cNvSpPr>
          <p:nvPr>
            <p:ph idx="1"/>
          </p:nvPr>
        </p:nvSpPr>
        <p:spPr/>
        <p:txBody>
          <a:bodyPr>
            <a:normAutofit/>
          </a:bodyPr>
          <a:lstStyle/>
          <a:p>
            <a:r>
              <a:rPr lang="en-US" dirty="0"/>
              <a:t>Complete the Tier 2 scale of the TFI</a:t>
            </a:r>
          </a:p>
          <a:p>
            <a:r>
              <a:rPr lang="en-US" dirty="0"/>
              <a:t>Submit a current Tier 2 Action Plan</a:t>
            </a:r>
          </a:p>
          <a:p>
            <a:r>
              <a:rPr lang="en-US" dirty="0"/>
              <a:t>Score ≥ 80% with no 0’s in any section for two Tier 2 targeted standard protocol Interventions on the Intervention Essential Features (see next slide)</a:t>
            </a:r>
          </a:p>
          <a:p>
            <a:pPr lvl="1"/>
            <a:endParaRPr lang="en-US" dirty="0"/>
          </a:p>
          <a:p>
            <a:pPr marL="0" indent="0">
              <a:buNone/>
            </a:pPr>
            <a:endParaRPr lang="en-US" dirty="0"/>
          </a:p>
        </p:txBody>
      </p:sp>
    </p:spTree>
    <p:extLst>
      <p:ext uri="{BB962C8B-B14F-4D97-AF65-F5344CB8AC3E}">
        <p14:creationId xmlns:p14="http://schemas.microsoft.com/office/powerpoint/2010/main" val="12881198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EB5B2-34AC-2621-D574-0DB1D77F152F}"/>
              </a:ext>
            </a:extLst>
          </p:cNvPr>
          <p:cNvSpPr>
            <a:spLocks noGrp="1"/>
          </p:cNvSpPr>
          <p:nvPr>
            <p:ph type="title"/>
          </p:nvPr>
        </p:nvSpPr>
        <p:spPr/>
        <p:txBody>
          <a:bodyPr/>
          <a:lstStyle/>
          <a:p>
            <a:r>
              <a:rPr lang="en-US" dirty="0"/>
              <a:t>Continuing for 2024!</a:t>
            </a:r>
          </a:p>
        </p:txBody>
      </p:sp>
      <p:sp>
        <p:nvSpPr>
          <p:cNvPr id="3" name="Content Placeholder 2">
            <a:extLst>
              <a:ext uri="{FF2B5EF4-FFF2-40B4-BE49-F238E27FC236}">
                <a16:creationId xmlns:a16="http://schemas.microsoft.com/office/drawing/2014/main" id="{8F65D657-AF7B-5BF8-C113-4610690D0E88}"/>
              </a:ext>
            </a:extLst>
          </p:cNvPr>
          <p:cNvSpPr>
            <a:spLocks noGrp="1"/>
          </p:cNvSpPr>
          <p:nvPr>
            <p:ph idx="1"/>
          </p:nvPr>
        </p:nvSpPr>
        <p:spPr/>
        <p:txBody>
          <a:bodyPr/>
          <a:lstStyle/>
          <a:p>
            <a:r>
              <a:rPr lang="en-US" dirty="0"/>
              <a:t>Schools that have met the </a:t>
            </a:r>
            <a:r>
              <a:rPr lang="en-US" b="1" dirty="0"/>
              <a:t>IEF</a:t>
            </a:r>
            <a:r>
              <a:rPr lang="en-US" dirty="0"/>
              <a:t> criteria last year </a:t>
            </a:r>
            <a:r>
              <a:rPr lang="en-US" b="1" dirty="0">
                <a:highlight>
                  <a:srgbClr val="FFFF00"/>
                </a:highlight>
              </a:rPr>
              <a:t>DO NOT NEED TO RESUBMIT FOR THIS YEAR!</a:t>
            </a:r>
            <a:endParaRPr lang="en-US" dirty="0">
              <a:highlight>
                <a:srgbClr val="FFFF00"/>
              </a:highlight>
            </a:endParaRPr>
          </a:p>
          <a:p>
            <a:pPr lvl="1"/>
            <a:r>
              <a:rPr lang="en-US" dirty="0"/>
              <a:t>Exceptions to this policy:</a:t>
            </a:r>
          </a:p>
          <a:p>
            <a:pPr lvl="2"/>
            <a:r>
              <a:rPr lang="en-US" dirty="0"/>
              <a:t>Turnover of administration</a:t>
            </a:r>
          </a:p>
          <a:p>
            <a:pPr lvl="2"/>
            <a:r>
              <a:rPr lang="en-US" dirty="0"/>
              <a:t>25% staff turnover</a:t>
            </a:r>
          </a:p>
          <a:p>
            <a:pPr lvl="2"/>
            <a:r>
              <a:rPr lang="en-US" dirty="0"/>
              <a:t>50% Tier 2 Team turnover</a:t>
            </a:r>
          </a:p>
          <a:p>
            <a:pPr lvl="2"/>
            <a:r>
              <a:rPr lang="en-US" dirty="0"/>
              <a:t>The team has modified one or both IEFs</a:t>
            </a:r>
          </a:p>
        </p:txBody>
      </p:sp>
    </p:spTree>
    <p:extLst>
      <p:ext uri="{BB962C8B-B14F-4D97-AF65-F5344CB8AC3E}">
        <p14:creationId xmlns:p14="http://schemas.microsoft.com/office/powerpoint/2010/main" val="1406741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20A0C-7A20-E3B7-2E3B-DAD4BD702FCF}"/>
              </a:ext>
            </a:extLst>
          </p:cNvPr>
          <p:cNvSpPr>
            <a:spLocks noGrp="1"/>
          </p:cNvSpPr>
          <p:nvPr>
            <p:ph type="title"/>
          </p:nvPr>
        </p:nvSpPr>
        <p:spPr>
          <a:xfrm>
            <a:off x="838200" y="365127"/>
            <a:ext cx="10515600" cy="1325563"/>
          </a:xfrm>
        </p:spPr>
        <p:txBody>
          <a:bodyPr anchor="ctr">
            <a:normAutofit/>
          </a:bodyPr>
          <a:lstStyle/>
          <a:p>
            <a:r>
              <a:rPr lang="en-US" dirty="0"/>
              <a:t>Purpose</a:t>
            </a:r>
          </a:p>
        </p:txBody>
      </p:sp>
      <p:sp>
        <p:nvSpPr>
          <p:cNvPr id="3" name="Content Placeholder 2">
            <a:extLst>
              <a:ext uri="{FF2B5EF4-FFF2-40B4-BE49-F238E27FC236}">
                <a16:creationId xmlns:a16="http://schemas.microsoft.com/office/drawing/2014/main" id="{228747BC-1708-C5B8-653B-2673F96C15D7}"/>
              </a:ext>
            </a:extLst>
          </p:cNvPr>
          <p:cNvSpPr>
            <a:spLocks noGrp="1"/>
          </p:cNvSpPr>
          <p:nvPr>
            <p:ph sz="half" idx="1"/>
          </p:nvPr>
        </p:nvSpPr>
        <p:spPr>
          <a:xfrm>
            <a:off x="838200" y="1825625"/>
            <a:ext cx="5181600" cy="4351338"/>
          </a:xfrm>
        </p:spPr>
        <p:txBody>
          <a:bodyPr>
            <a:normAutofit/>
          </a:bodyPr>
          <a:lstStyle/>
          <a:p>
            <a:r>
              <a:rPr lang="en-US" dirty="0"/>
              <a:t>Promote SW-PBS systems and practices</a:t>
            </a:r>
          </a:p>
          <a:p>
            <a:r>
              <a:rPr lang="en-US" dirty="0"/>
              <a:t>Reinforce staff efforts</a:t>
            </a:r>
          </a:p>
          <a:p>
            <a:r>
              <a:rPr lang="en-US" dirty="0"/>
              <a:t>Feedback/improvement loop</a:t>
            </a:r>
          </a:p>
          <a:p>
            <a:r>
              <a:rPr lang="en-US" dirty="0"/>
              <a:t>Identify model demonstration sites</a:t>
            </a:r>
          </a:p>
          <a:p>
            <a:endParaRPr lang="en-US" dirty="0"/>
          </a:p>
        </p:txBody>
      </p:sp>
      <p:pic>
        <p:nvPicPr>
          <p:cNvPr id="4" name="Picture 3">
            <a:extLst>
              <a:ext uri="{FF2B5EF4-FFF2-40B4-BE49-F238E27FC236}">
                <a16:creationId xmlns:a16="http://schemas.microsoft.com/office/drawing/2014/main" id="{935A4CCB-B44E-8AE6-AC63-1CD1E2C8F648}"/>
              </a:ext>
            </a:extLst>
          </p:cNvPr>
          <p:cNvPicPr>
            <a:picLocks noChangeAspect="1"/>
          </p:cNvPicPr>
          <p:nvPr/>
        </p:nvPicPr>
        <p:blipFill rotWithShape="1">
          <a:blip r:embed="rId3"/>
          <a:srcRect l="20514" r="-1" b="-1"/>
          <a:stretch/>
        </p:blipFill>
        <p:spPr>
          <a:xfrm>
            <a:off x="6172200" y="1825625"/>
            <a:ext cx="5181600" cy="43513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883866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9DAF5-76C9-80BE-59D8-52CADF59B419}"/>
              </a:ext>
            </a:extLst>
          </p:cNvPr>
          <p:cNvSpPr>
            <a:spLocks noGrp="1"/>
          </p:cNvSpPr>
          <p:nvPr>
            <p:ph type="title"/>
          </p:nvPr>
        </p:nvSpPr>
        <p:spPr/>
        <p:txBody>
          <a:bodyPr/>
          <a:lstStyle/>
          <a:p>
            <a:r>
              <a:rPr lang="en-US" dirty="0"/>
              <a:t>Tier 2-Implementation</a:t>
            </a:r>
          </a:p>
        </p:txBody>
      </p:sp>
      <p:sp>
        <p:nvSpPr>
          <p:cNvPr id="3" name="Content Placeholder 2">
            <a:extLst>
              <a:ext uri="{FF2B5EF4-FFF2-40B4-BE49-F238E27FC236}">
                <a16:creationId xmlns:a16="http://schemas.microsoft.com/office/drawing/2014/main" id="{3AC3970C-DBDA-10C4-D525-690BFAF3364E}"/>
              </a:ext>
            </a:extLst>
          </p:cNvPr>
          <p:cNvSpPr>
            <a:spLocks noGrp="1"/>
          </p:cNvSpPr>
          <p:nvPr>
            <p:ph idx="1"/>
          </p:nvPr>
        </p:nvSpPr>
        <p:spPr/>
        <p:txBody>
          <a:bodyPr>
            <a:normAutofit fontScale="92500" lnSpcReduction="20000"/>
          </a:bodyPr>
          <a:lstStyle/>
          <a:p>
            <a:r>
              <a:rPr lang="en-US" strike="sngStrike" dirty="0"/>
              <a:t>Complete the Tier 2 Narrative, and score ≥ 80% on the Tier 2 Narrative Scoring Rubric</a:t>
            </a:r>
          </a:p>
          <a:p>
            <a:pPr marL="0" indent="0">
              <a:buNone/>
            </a:pPr>
            <a:endParaRPr lang="en-US" b="1" strike="sngStrike" dirty="0"/>
          </a:p>
          <a:p>
            <a:r>
              <a:rPr lang="en-US" b="1" strike="sngStrike" dirty="0"/>
              <a:t>Tier 2 Narrative</a:t>
            </a:r>
            <a:r>
              <a:rPr lang="en-US" strike="sngStrike" dirty="0"/>
              <a:t>: Tell a data story describing how one of your Tier 2 interventions impacted one student (name redacted). Include:</a:t>
            </a:r>
          </a:p>
          <a:p>
            <a:pPr lvl="1"/>
            <a:r>
              <a:rPr lang="en-US" strike="sngStrike" dirty="0"/>
              <a:t>Intervention description</a:t>
            </a:r>
          </a:p>
          <a:p>
            <a:pPr lvl="1"/>
            <a:r>
              <a:rPr lang="en-US" strike="sngStrike" dirty="0"/>
              <a:t>Student identification (how the student was identified as a candidate for Tier 2 support)</a:t>
            </a:r>
          </a:p>
          <a:p>
            <a:pPr lvl="1"/>
            <a:r>
              <a:rPr lang="en-US" strike="sngStrike" dirty="0"/>
              <a:t>Student data monitoring</a:t>
            </a:r>
          </a:p>
          <a:p>
            <a:pPr lvl="1"/>
            <a:r>
              <a:rPr lang="en-US" strike="sngStrike" dirty="0"/>
              <a:t>Student response to the intervention</a:t>
            </a:r>
          </a:p>
          <a:p>
            <a:pPr lvl="1"/>
            <a:r>
              <a:rPr lang="en-US" strike="sngStrike" dirty="0"/>
              <a:t>Any data-based plan modifications made throughout the school year</a:t>
            </a:r>
          </a:p>
          <a:p>
            <a:pPr lvl="1"/>
            <a:r>
              <a:rPr lang="en-US" strike="sngStrike" dirty="0"/>
              <a:t>Whether the student continued the intervention, was graduated/faded, or was referred for a more intensive intervention, and the data decision rule that was met on which one of the described decisions was made.</a:t>
            </a:r>
          </a:p>
          <a:p>
            <a:endParaRPr lang="en-US" dirty="0"/>
          </a:p>
        </p:txBody>
      </p:sp>
    </p:spTree>
    <p:extLst>
      <p:ext uri="{BB962C8B-B14F-4D97-AF65-F5344CB8AC3E}">
        <p14:creationId xmlns:p14="http://schemas.microsoft.com/office/powerpoint/2010/main" val="41044093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93D6F-CAE4-44BA-5C0C-1489A5D0801B}"/>
              </a:ext>
            </a:extLst>
          </p:cNvPr>
          <p:cNvSpPr>
            <a:spLocks noGrp="1"/>
          </p:cNvSpPr>
          <p:nvPr>
            <p:ph type="title"/>
          </p:nvPr>
        </p:nvSpPr>
        <p:spPr/>
        <p:txBody>
          <a:bodyPr/>
          <a:lstStyle/>
          <a:p>
            <a:r>
              <a:rPr lang="en-US" dirty="0"/>
              <a:t>Tier 2 Implementation</a:t>
            </a:r>
          </a:p>
        </p:txBody>
      </p:sp>
      <p:sp>
        <p:nvSpPr>
          <p:cNvPr id="3" name="Content Placeholder 2">
            <a:extLst>
              <a:ext uri="{FF2B5EF4-FFF2-40B4-BE49-F238E27FC236}">
                <a16:creationId xmlns:a16="http://schemas.microsoft.com/office/drawing/2014/main" id="{EB7DE422-F480-C222-924A-546031A1399E}"/>
              </a:ext>
            </a:extLst>
          </p:cNvPr>
          <p:cNvSpPr>
            <a:spLocks noGrp="1"/>
          </p:cNvSpPr>
          <p:nvPr>
            <p:ph idx="1"/>
          </p:nvPr>
        </p:nvSpPr>
        <p:spPr/>
        <p:txBody>
          <a:bodyPr/>
          <a:lstStyle/>
          <a:p>
            <a:pPr marL="0" indent="0">
              <a:buNone/>
            </a:pPr>
            <a:r>
              <a:rPr lang="en-US" dirty="0"/>
              <a:t>Interview</a:t>
            </a:r>
          </a:p>
          <a:p>
            <a:pPr lvl="1"/>
            <a:r>
              <a:rPr lang="en-US" dirty="0"/>
              <a:t>Describe student identification</a:t>
            </a:r>
          </a:p>
          <a:p>
            <a:pPr lvl="1"/>
            <a:r>
              <a:rPr lang="en-US" dirty="0"/>
              <a:t>Describe decision rules for determining response to intervention (positive, questionable, and poor response; when to fade)</a:t>
            </a:r>
          </a:p>
          <a:p>
            <a:pPr lvl="1"/>
            <a:r>
              <a:rPr lang="en-US" dirty="0"/>
              <a:t>Describe process to fade</a:t>
            </a:r>
          </a:p>
        </p:txBody>
      </p:sp>
    </p:spTree>
    <p:extLst>
      <p:ext uri="{BB962C8B-B14F-4D97-AF65-F5344CB8AC3E}">
        <p14:creationId xmlns:p14="http://schemas.microsoft.com/office/powerpoint/2010/main" val="30444397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640B4-4094-4282-7EA7-E36DFDF2D121}"/>
              </a:ext>
            </a:extLst>
          </p:cNvPr>
          <p:cNvSpPr>
            <a:spLocks noGrp="1"/>
          </p:cNvSpPr>
          <p:nvPr>
            <p:ph type="title"/>
          </p:nvPr>
        </p:nvSpPr>
        <p:spPr/>
        <p:txBody>
          <a:bodyPr/>
          <a:lstStyle/>
          <a:p>
            <a:r>
              <a:rPr lang="en-US" dirty="0"/>
              <a:t>Tier 3-Criteria</a:t>
            </a:r>
          </a:p>
        </p:txBody>
      </p:sp>
      <p:sp>
        <p:nvSpPr>
          <p:cNvPr id="3" name="Content Placeholder 2">
            <a:extLst>
              <a:ext uri="{FF2B5EF4-FFF2-40B4-BE49-F238E27FC236}">
                <a16:creationId xmlns:a16="http://schemas.microsoft.com/office/drawing/2014/main" id="{054FA650-1E78-2503-05E7-4FFCF1704255}"/>
              </a:ext>
            </a:extLst>
          </p:cNvPr>
          <p:cNvSpPr>
            <a:spLocks noGrp="1"/>
          </p:cNvSpPr>
          <p:nvPr>
            <p:ph idx="1"/>
          </p:nvPr>
        </p:nvSpPr>
        <p:spPr>
          <a:xfrm>
            <a:off x="838200" y="1825625"/>
            <a:ext cx="5883234" cy="4351338"/>
          </a:xfrm>
        </p:spPr>
        <p:txBody>
          <a:bodyPr/>
          <a:lstStyle/>
          <a:p>
            <a:r>
              <a:rPr lang="en-US" dirty="0"/>
              <a:t>Meet all criteria for the Tier 1 Award</a:t>
            </a:r>
          </a:p>
          <a:p>
            <a:r>
              <a:rPr lang="en-US" dirty="0"/>
              <a:t>Meet all criteria for the Tier 2 Award</a:t>
            </a:r>
          </a:p>
          <a:p>
            <a:r>
              <a:rPr lang="en-US" dirty="0"/>
              <a:t>Meet all impact and implementation criteria for the Tier 3 Award</a:t>
            </a:r>
          </a:p>
          <a:p>
            <a:pPr marL="0" indent="0">
              <a:buNone/>
            </a:pPr>
            <a:endParaRPr lang="en-US" dirty="0"/>
          </a:p>
          <a:p>
            <a:endParaRPr lang="en-US" dirty="0"/>
          </a:p>
        </p:txBody>
      </p:sp>
      <p:sp>
        <p:nvSpPr>
          <p:cNvPr id="4" name="Isosceles Triangle 3">
            <a:extLst>
              <a:ext uri="{FF2B5EF4-FFF2-40B4-BE49-F238E27FC236}">
                <a16:creationId xmlns:a16="http://schemas.microsoft.com/office/drawing/2014/main" id="{025FF659-C85C-5D83-0467-A1D200B18BF7}"/>
              </a:ext>
            </a:extLst>
          </p:cNvPr>
          <p:cNvSpPr/>
          <p:nvPr/>
        </p:nvSpPr>
        <p:spPr bwMode="auto">
          <a:xfrm>
            <a:off x="6337467" y="1383642"/>
            <a:ext cx="5596048" cy="4613229"/>
          </a:xfrm>
          <a:prstGeom prst="triangle">
            <a:avLst/>
          </a:prstGeom>
          <a:solidFill>
            <a:schemeClr val="accent6"/>
          </a:solidFill>
          <a:ln>
            <a:noFill/>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5" name="Isosceles Triangle 4">
            <a:extLst>
              <a:ext uri="{FF2B5EF4-FFF2-40B4-BE49-F238E27FC236}">
                <a16:creationId xmlns:a16="http://schemas.microsoft.com/office/drawing/2014/main" id="{366580FE-A7E8-6970-F64D-3723E7829FDD}"/>
              </a:ext>
            </a:extLst>
          </p:cNvPr>
          <p:cNvSpPr/>
          <p:nvPr/>
        </p:nvSpPr>
        <p:spPr bwMode="auto">
          <a:xfrm>
            <a:off x="8052385" y="1910349"/>
            <a:ext cx="2166212" cy="1943368"/>
          </a:xfrm>
          <a:prstGeom prst="triangle">
            <a:avLst/>
          </a:prstGeom>
          <a:solidFill>
            <a:schemeClr val="accent4"/>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6" name="TextBox 5">
            <a:extLst>
              <a:ext uri="{FF2B5EF4-FFF2-40B4-BE49-F238E27FC236}">
                <a16:creationId xmlns:a16="http://schemas.microsoft.com/office/drawing/2014/main" id="{30CE6C25-AE23-1DD7-4CFF-9734D6A6B1FB}"/>
              </a:ext>
            </a:extLst>
          </p:cNvPr>
          <p:cNvSpPr txBox="1"/>
          <p:nvPr/>
        </p:nvSpPr>
        <p:spPr>
          <a:xfrm>
            <a:off x="8323162" y="3468228"/>
            <a:ext cx="1624659" cy="400110"/>
          </a:xfrm>
          <a:prstGeom prst="rect">
            <a:avLst/>
          </a:prstGeom>
          <a:noFill/>
        </p:spPr>
        <p:txBody>
          <a:bodyPr wrap="square" rtlCol="0">
            <a:spAutoFit/>
          </a:bodyPr>
          <a:lstStyle/>
          <a:p>
            <a:pPr algn="ctr"/>
            <a:r>
              <a:rPr lang="en-US" sz="2000" b="1" dirty="0">
                <a:solidFill>
                  <a:srgbClr val="000000"/>
                </a:solidFill>
              </a:rPr>
              <a:t>Tier 2 (Some)</a:t>
            </a:r>
          </a:p>
        </p:txBody>
      </p:sp>
      <p:sp>
        <p:nvSpPr>
          <p:cNvPr id="7" name="Isosceles Triangle 6">
            <a:extLst>
              <a:ext uri="{FF2B5EF4-FFF2-40B4-BE49-F238E27FC236}">
                <a16:creationId xmlns:a16="http://schemas.microsoft.com/office/drawing/2014/main" id="{17603F7E-B291-9D11-1878-2041E5B46147}"/>
              </a:ext>
            </a:extLst>
          </p:cNvPr>
          <p:cNvSpPr/>
          <p:nvPr/>
        </p:nvSpPr>
        <p:spPr bwMode="auto">
          <a:xfrm>
            <a:off x="8593938" y="2382570"/>
            <a:ext cx="1083106" cy="998928"/>
          </a:xfrm>
          <a:prstGeom prst="triangle">
            <a:avLst/>
          </a:prstGeom>
          <a:solidFill>
            <a:srgbClr val="C00000"/>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8" name="TextBox 7">
            <a:extLst>
              <a:ext uri="{FF2B5EF4-FFF2-40B4-BE49-F238E27FC236}">
                <a16:creationId xmlns:a16="http://schemas.microsoft.com/office/drawing/2014/main" id="{480A4B12-1E30-1215-2374-94F150988E1B}"/>
              </a:ext>
            </a:extLst>
          </p:cNvPr>
          <p:cNvSpPr txBox="1"/>
          <p:nvPr/>
        </p:nvSpPr>
        <p:spPr>
          <a:xfrm>
            <a:off x="8323162" y="3063225"/>
            <a:ext cx="1624659" cy="307777"/>
          </a:xfrm>
          <a:prstGeom prst="rect">
            <a:avLst/>
          </a:prstGeom>
          <a:noFill/>
        </p:spPr>
        <p:txBody>
          <a:bodyPr wrap="square" rtlCol="0">
            <a:spAutoFit/>
          </a:bodyPr>
          <a:lstStyle/>
          <a:p>
            <a:pPr algn="ctr"/>
            <a:r>
              <a:rPr lang="en-US" sz="1400" b="1" dirty="0">
                <a:solidFill>
                  <a:srgbClr val="FFFFFF"/>
                </a:solidFill>
              </a:rPr>
              <a:t>Tier 3 (Few)</a:t>
            </a:r>
          </a:p>
        </p:txBody>
      </p:sp>
      <p:sp>
        <p:nvSpPr>
          <p:cNvPr id="9" name="TextBox 8">
            <a:extLst>
              <a:ext uri="{FF2B5EF4-FFF2-40B4-BE49-F238E27FC236}">
                <a16:creationId xmlns:a16="http://schemas.microsoft.com/office/drawing/2014/main" id="{29AAB84A-BAA4-F478-3669-989778192870}"/>
              </a:ext>
            </a:extLst>
          </p:cNvPr>
          <p:cNvSpPr txBox="1"/>
          <p:nvPr/>
        </p:nvSpPr>
        <p:spPr>
          <a:xfrm>
            <a:off x="8010079" y="4380424"/>
            <a:ext cx="2250823" cy="461665"/>
          </a:xfrm>
          <a:prstGeom prst="rect">
            <a:avLst/>
          </a:prstGeom>
          <a:noFill/>
        </p:spPr>
        <p:txBody>
          <a:bodyPr wrap="square" rtlCol="0">
            <a:spAutoFit/>
          </a:bodyPr>
          <a:lstStyle/>
          <a:p>
            <a:pPr algn="ctr"/>
            <a:r>
              <a:rPr lang="en-US" sz="2400" b="1" dirty="0">
                <a:solidFill>
                  <a:srgbClr val="000000"/>
                </a:solidFill>
              </a:rPr>
              <a:t>Tier 1 (All)</a:t>
            </a:r>
            <a:endParaRPr lang="en-US" sz="2800" b="1" dirty="0">
              <a:solidFill>
                <a:srgbClr val="000000"/>
              </a:solidFill>
            </a:endParaRPr>
          </a:p>
        </p:txBody>
      </p:sp>
    </p:spTree>
    <p:extLst>
      <p:ext uri="{BB962C8B-B14F-4D97-AF65-F5344CB8AC3E}">
        <p14:creationId xmlns:p14="http://schemas.microsoft.com/office/powerpoint/2010/main" val="2413592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BE03E-DD2F-471A-1D66-74F58341666B}"/>
              </a:ext>
            </a:extLst>
          </p:cNvPr>
          <p:cNvSpPr>
            <a:spLocks noGrp="1"/>
          </p:cNvSpPr>
          <p:nvPr>
            <p:ph type="title"/>
          </p:nvPr>
        </p:nvSpPr>
        <p:spPr/>
        <p:txBody>
          <a:bodyPr/>
          <a:lstStyle/>
          <a:p>
            <a:r>
              <a:rPr lang="en-US" dirty="0"/>
              <a:t>Tier 3-Impact</a:t>
            </a:r>
          </a:p>
        </p:txBody>
      </p:sp>
      <p:sp>
        <p:nvSpPr>
          <p:cNvPr id="3" name="Content Placeholder 2">
            <a:extLst>
              <a:ext uri="{FF2B5EF4-FFF2-40B4-BE49-F238E27FC236}">
                <a16:creationId xmlns:a16="http://schemas.microsoft.com/office/drawing/2014/main" id="{1B1F502D-CEA3-DCE4-B1A9-D678E143A078}"/>
              </a:ext>
            </a:extLst>
          </p:cNvPr>
          <p:cNvSpPr>
            <a:spLocks noGrp="1"/>
          </p:cNvSpPr>
          <p:nvPr>
            <p:ph idx="1"/>
          </p:nvPr>
        </p:nvSpPr>
        <p:spPr/>
        <p:txBody>
          <a:bodyPr/>
          <a:lstStyle/>
          <a:p>
            <a:r>
              <a:rPr lang="en-US" dirty="0"/>
              <a:t>Intervention Outcome Data (FBA/BIP)</a:t>
            </a:r>
          </a:p>
          <a:p>
            <a:pPr lvl="1"/>
            <a:r>
              <a:rPr lang="en-US" dirty="0"/>
              <a:t>Number of students participating</a:t>
            </a:r>
          </a:p>
          <a:p>
            <a:pPr lvl="1"/>
            <a:r>
              <a:rPr lang="en-US" dirty="0"/>
              <a:t>Number of students demonstrating a positive response to the intervention</a:t>
            </a:r>
          </a:p>
          <a:p>
            <a:pPr lvl="1"/>
            <a:r>
              <a:rPr lang="en-US" dirty="0"/>
              <a:t>Number of students that graduated from the intervention</a:t>
            </a:r>
          </a:p>
          <a:p>
            <a:pPr lvl="1"/>
            <a:r>
              <a:rPr lang="en-US" dirty="0"/>
              <a:t>Number of students requiring more intensive supports Complete</a:t>
            </a:r>
          </a:p>
          <a:p>
            <a:endParaRPr lang="en-US" dirty="0"/>
          </a:p>
        </p:txBody>
      </p:sp>
    </p:spTree>
    <p:extLst>
      <p:ext uri="{BB962C8B-B14F-4D97-AF65-F5344CB8AC3E}">
        <p14:creationId xmlns:p14="http://schemas.microsoft.com/office/powerpoint/2010/main" val="38784661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6220A-30F5-760A-F38A-E22D9F868CE8}"/>
              </a:ext>
            </a:extLst>
          </p:cNvPr>
          <p:cNvSpPr>
            <a:spLocks noGrp="1"/>
          </p:cNvSpPr>
          <p:nvPr>
            <p:ph type="title"/>
          </p:nvPr>
        </p:nvSpPr>
        <p:spPr/>
        <p:txBody>
          <a:bodyPr/>
          <a:lstStyle/>
          <a:p>
            <a:r>
              <a:rPr lang="en-US" dirty="0"/>
              <a:t>Tier 3-Implementation</a:t>
            </a:r>
          </a:p>
        </p:txBody>
      </p:sp>
      <p:sp>
        <p:nvSpPr>
          <p:cNvPr id="3" name="Content Placeholder 2">
            <a:extLst>
              <a:ext uri="{FF2B5EF4-FFF2-40B4-BE49-F238E27FC236}">
                <a16:creationId xmlns:a16="http://schemas.microsoft.com/office/drawing/2014/main" id="{BBC398E4-E144-3C98-78BE-CF95608246D4}"/>
              </a:ext>
            </a:extLst>
          </p:cNvPr>
          <p:cNvSpPr>
            <a:spLocks noGrp="1"/>
          </p:cNvSpPr>
          <p:nvPr>
            <p:ph idx="1"/>
          </p:nvPr>
        </p:nvSpPr>
        <p:spPr/>
        <p:txBody>
          <a:bodyPr/>
          <a:lstStyle/>
          <a:p>
            <a:r>
              <a:rPr lang="en-US" dirty="0"/>
              <a:t>Complete the Tier 3 scale of the TFI</a:t>
            </a:r>
          </a:p>
          <a:p>
            <a:r>
              <a:rPr lang="en-US" dirty="0"/>
              <a:t>Submit a current Tier 3 Action Plan</a:t>
            </a:r>
          </a:p>
          <a:p>
            <a:endParaRPr lang="en-US" dirty="0"/>
          </a:p>
        </p:txBody>
      </p:sp>
    </p:spTree>
    <p:extLst>
      <p:ext uri="{BB962C8B-B14F-4D97-AF65-F5344CB8AC3E}">
        <p14:creationId xmlns:p14="http://schemas.microsoft.com/office/powerpoint/2010/main" val="1499440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EDE11-0531-30F9-747B-24EBE2732B30}"/>
              </a:ext>
            </a:extLst>
          </p:cNvPr>
          <p:cNvSpPr>
            <a:spLocks noGrp="1"/>
          </p:cNvSpPr>
          <p:nvPr>
            <p:ph type="title"/>
          </p:nvPr>
        </p:nvSpPr>
        <p:spPr/>
        <p:txBody>
          <a:bodyPr/>
          <a:lstStyle/>
          <a:p>
            <a:r>
              <a:rPr lang="en-US" dirty="0"/>
              <a:t>Tier 3-Implementation</a:t>
            </a:r>
          </a:p>
        </p:txBody>
      </p:sp>
      <p:sp>
        <p:nvSpPr>
          <p:cNvPr id="3" name="Content Placeholder 2">
            <a:extLst>
              <a:ext uri="{FF2B5EF4-FFF2-40B4-BE49-F238E27FC236}">
                <a16:creationId xmlns:a16="http://schemas.microsoft.com/office/drawing/2014/main" id="{97726B2D-0365-BA30-762D-3AE918FBC1D3}"/>
              </a:ext>
            </a:extLst>
          </p:cNvPr>
          <p:cNvSpPr>
            <a:spLocks noGrp="1"/>
          </p:cNvSpPr>
          <p:nvPr>
            <p:ph idx="1"/>
          </p:nvPr>
        </p:nvSpPr>
        <p:spPr/>
        <p:txBody>
          <a:bodyPr>
            <a:normAutofit/>
          </a:bodyPr>
          <a:lstStyle/>
          <a:p>
            <a:r>
              <a:rPr lang="en-US" dirty="0"/>
              <a:t>Submit a completed FBA/BIP (student name redacted), and score ≥80% with no 0’s in any section on the FBA/BIP Rubric</a:t>
            </a:r>
          </a:p>
          <a:p>
            <a:pPr marL="0" indent="0">
              <a:buNone/>
            </a:pPr>
            <a:endParaRPr lang="en-US" dirty="0"/>
          </a:p>
          <a:p>
            <a:pPr marL="0" indent="0" algn="ctr">
              <a:buNone/>
            </a:pPr>
            <a:r>
              <a:rPr lang="en-US" dirty="0"/>
              <a:t>-or-</a:t>
            </a:r>
          </a:p>
          <a:p>
            <a:pPr marL="0" indent="0" algn="ctr">
              <a:buNone/>
            </a:pPr>
            <a:endParaRPr lang="en-US" dirty="0"/>
          </a:p>
          <a:p>
            <a:r>
              <a:rPr lang="en-US" dirty="0"/>
              <a:t>Complete the alternative FBA/BIP, and score ≥80% with no 0’s in any section on the FBA/BIP Rubric (See Appendix 7)</a:t>
            </a:r>
          </a:p>
          <a:p>
            <a:pPr lvl="1"/>
            <a:r>
              <a:rPr lang="en-US" dirty="0"/>
              <a:t>Include Triangle Data for Year to Date (Number of students with 0-1 ODRs, 2-5 ODRs, and 6 or more ODRs)</a:t>
            </a:r>
          </a:p>
          <a:p>
            <a:endParaRPr lang="en-US" dirty="0"/>
          </a:p>
        </p:txBody>
      </p:sp>
    </p:spTree>
    <p:extLst>
      <p:ext uri="{BB962C8B-B14F-4D97-AF65-F5344CB8AC3E}">
        <p14:creationId xmlns:p14="http://schemas.microsoft.com/office/powerpoint/2010/main" val="37523337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9AE68-1FBB-6217-188E-963E78D54924}"/>
              </a:ext>
            </a:extLst>
          </p:cNvPr>
          <p:cNvSpPr>
            <a:spLocks noGrp="1"/>
          </p:cNvSpPr>
          <p:nvPr>
            <p:ph type="title"/>
          </p:nvPr>
        </p:nvSpPr>
        <p:spPr/>
        <p:txBody>
          <a:bodyPr/>
          <a:lstStyle/>
          <a:p>
            <a:r>
              <a:rPr lang="en-US" dirty="0"/>
              <a:t>Final Thoughts</a:t>
            </a:r>
          </a:p>
        </p:txBody>
      </p:sp>
      <p:sp>
        <p:nvSpPr>
          <p:cNvPr id="3" name="Content Placeholder 2">
            <a:extLst>
              <a:ext uri="{FF2B5EF4-FFF2-40B4-BE49-F238E27FC236}">
                <a16:creationId xmlns:a16="http://schemas.microsoft.com/office/drawing/2014/main" id="{FEF31891-0F26-72DC-9E7D-CF1E4D6B19B2}"/>
              </a:ext>
            </a:extLst>
          </p:cNvPr>
          <p:cNvSpPr>
            <a:spLocks noGrp="1"/>
          </p:cNvSpPr>
          <p:nvPr>
            <p:ph idx="1"/>
          </p:nvPr>
        </p:nvSpPr>
        <p:spPr/>
        <p:txBody>
          <a:bodyPr/>
          <a:lstStyle/>
          <a:p>
            <a:r>
              <a:rPr lang="en-US" dirty="0"/>
              <a:t>Improve Implementation and Impact</a:t>
            </a:r>
          </a:p>
          <a:p>
            <a:r>
              <a:rPr lang="en-US" dirty="0"/>
              <a:t>Sustain Implementation and Impact</a:t>
            </a:r>
          </a:p>
        </p:txBody>
      </p:sp>
    </p:spTree>
    <p:extLst>
      <p:ext uri="{BB962C8B-B14F-4D97-AF65-F5344CB8AC3E}">
        <p14:creationId xmlns:p14="http://schemas.microsoft.com/office/powerpoint/2010/main" val="14013686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B28E3-AFF8-D0AF-F37D-4D9138B95F1A}"/>
              </a:ext>
            </a:extLst>
          </p:cNvPr>
          <p:cNvSpPr>
            <a:spLocks noGrp="1"/>
          </p:cNvSpPr>
          <p:nvPr>
            <p:ph type="title"/>
          </p:nvPr>
        </p:nvSpPr>
        <p:spPr/>
        <p:txBody>
          <a:bodyPr/>
          <a:lstStyle/>
          <a:p>
            <a:r>
              <a:rPr lang="en-US" dirty="0"/>
              <a:t>More Information</a:t>
            </a:r>
          </a:p>
        </p:txBody>
      </p:sp>
      <p:sp>
        <p:nvSpPr>
          <p:cNvPr id="3" name="Content Placeholder 2">
            <a:extLst>
              <a:ext uri="{FF2B5EF4-FFF2-40B4-BE49-F238E27FC236}">
                <a16:creationId xmlns:a16="http://schemas.microsoft.com/office/drawing/2014/main" id="{B5DBFB0C-8FAA-00EA-D831-7784DAF690CA}"/>
              </a:ext>
            </a:extLst>
          </p:cNvPr>
          <p:cNvSpPr>
            <a:spLocks noGrp="1"/>
          </p:cNvSpPr>
          <p:nvPr>
            <p:ph idx="1"/>
          </p:nvPr>
        </p:nvSpPr>
        <p:spPr/>
        <p:txBody>
          <a:bodyPr/>
          <a:lstStyle/>
          <a:p>
            <a:r>
              <a:rPr lang="en-US" dirty="0"/>
              <a:t>Award of Excellence </a:t>
            </a:r>
            <a:r>
              <a:rPr lang="en-US" dirty="0">
                <a:hlinkClick r:id="rId3"/>
              </a:rPr>
              <a:t>https://pbismissouri.org/recognition-application/</a:t>
            </a:r>
            <a:endParaRPr lang="en-US" dirty="0"/>
          </a:p>
          <a:p>
            <a:endParaRPr lang="en-US" dirty="0"/>
          </a:p>
          <a:p>
            <a:r>
              <a:rPr lang="en-US" dirty="0"/>
              <a:t>Regional Consultant contact info </a:t>
            </a:r>
            <a:r>
              <a:rPr lang="en-US" dirty="0">
                <a:hlinkClick r:id="rId4"/>
              </a:rPr>
              <a:t>https://pbismissouri.org/personnel/</a:t>
            </a:r>
            <a:r>
              <a:rPr lang="en-US" dirty="0"/>
              <a:t> </a:t>
            </a:r>
          </a:p>
        </p:txBody>
      </p:sp>
    </p:spTree>
    <p:extLst>
      <p:ext uri="{BB962C8B-B14F-4D97-AF65-F5344CB8AC3E}">
        <p14:creationId xmlns:p14="http://schemas.microsoft.com/office/powerpoint/2010/main" val="1321651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07A9C4-0FC8-ADCB-E60B-540E5455B89D}"/>
              </a:ext>
            </a:extLst>
          </p:cNvPr>
          <p:cNvSpPr>
            <a:spLocks noGrp="1"/>
          </p:cNvSpPr>
          <p:nvPr>
            <p:ph type="title"/>
          </p:nvPr>
        </p:nvSpPr>
        <p:spPr/>
        <p:txBody>
          <a:bodyPr/>
          <a:lstStyle/>
          <a:p>
            <a:r>
              <a:rPr lang="en-US" dirty="0"/>
              <a:t>New for 2024!</a:t>
            </a:r>
          </a:p>
        </p:txBody>
      </p:sp>
      <p:sp>
        <p:nvSpPr>
          <p:cNvPr id="6" name="Content Placeholder 5">
            <a:extLst>
              <a:ext uri="{FF2B5EF4-FFF2-40B4-BE49-F238E27FC236}">
                <a16:creationId xmlns:a16="http://schemas.microsoft.com/office/drawing/2014/main" id="{6AEFF457-25F1-28FB-8FC4-745A446853C5}"/>
              </a:ext>
            </a:extLst>
          </p:cNvPr>
          <p:cNvSpPr>
            <a:spLocks noGrp="1"/>
          </p:cNvSpPr>
          <p:nvPr>
            <p:ph idx="1"/>
          </p:nvPr>
        </p:nvSpPr>
        <p:spPr/>
        <p:txBody>
          <a:bodyPr/>
          <a:lstStyle/>
          <a:p>
            <a:r>
              <a:rPr lang="en-US" dirty="0"/>
              <a:t>Rebrand</a:t>
            </a:r>
          </a:p>
          <a:p>
            <a:pPr lvl="1"/>
            <a:r>
              <a:rPr lang="en-US" dirty="0"/>
              <a:t>Tier 1 Award of Excellence</a:t>
            </a:r>
          </a:p>
          <a:p>
            <a:pPr lvl="1"/>
            <a:r>
              <a:rPr lang="en-US" dirty="0"/>
              <a:t>Tier 2 Award of Excellence</a:t>
            </a:r>
          </a:p>
          <a:p>
            <a:pPr lvl="1"/>
            <a:r>
              <a:rPr lang="en-US" dirty="0"/>
              <a:t>Tier 3 Award of Excellence</a:t>
            </a:r>
          </a:p>
          <a:p>
            <a:r>
              <a:rPr lang="en-US" dirty="0"/>
              <a:t>Building Walk (required for all awards; TFI walkthrough)</a:t>
            </a:r>
          </a:p>
          <a:p>
            <a:r>
              <a:rPr lang="en-US" dirty="0"/>
              <a:t>Administrator and/or Team Member Interview</a:t>
            </a:r>
          </a:p>
          <a:p>
            <a:r>
              <a:rPr lang="en-US" strike="sngStrike" dirty="0"/>
              <a:t>Tier 1 Narrative</a:t>
            </a:r>
          </a:p>
          <a:p>
            <a:r>
              <a:rPr lang="en-US" strike="sngStrike" dirty="0"/>
              <a:t>Tier 2 Narrative</a:t>
            </a:r>
          </a:p>
        </p:txBody>
      </p:sp>
    </p:spTree>
    <p:extLst>
      <p:ext uri="{BB962C8B-B14F-4D97-AF65-F5344CB8AC3E}">
        <p14:creationId xmlns:p14="http://schemas.microsoft.com/office/powerpoint/2010/main" val="35296571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5C5D6-CF11-AAA5-30B3-E06E7A29EB5E}"/>
              </a:ext>
            </a:extLst>
          </p:cNvPr>
          <p:cNvSpPr>
            <a:spLocks noGrp="1"/>
          </p:cNvSpPr>
          <p:nvPr>
            <p:ph type="title"/>
          </p:nvPr>
        </p:nvSpPr>
        <p:spPr>
          <a:xfrm>
            <a:off x="838200" y="365127"/>
            <a:ext cx="10515600" cy="1325563"/>
          </a:xfrm>
        </p:spPr>
        <p:txBody>
          <a:bodyPr anchor="ctr">
            <a:normAutofit/>
          </a:bodyPr>
          <a:lstStyle/>
          <a:p>
            <a:r>
              <a:rPr lang="en-US" dirty="0"/>
              <a:t>Awards</a:t>
            </a:r>
          </a:p>
        </p:txBody>
      </p:sp>
      <p:sp>
        <p:nvSpPr>
          <p:cNvPr id="3" name="Content Placeholder 2">
            <a:extLst>
              <a:ext uri="{FF2B5EF4-FFF2-40B4-BE49-F238E27FC236}">
                <a16:creationId xmlns:a16="http://schemas.microsoft.com/office/drawing/2014/main" id="{196592DA-488E-F0E3-01BB-04F41A72E0CF}"/>
              </a:ext>
            </a:extLst>
          </p:cNvPr>
          <p:cNvSpPr>
            <a:spLocks noGrp="1"/>
          </p:cNvSpPr>
          <p:nvPr>
            <p:ph sz="half" idx="2"/>
          </p:nvPr>
        </p:nvSpPr>
        <p:spPr>
          <a:xfrm>
            <a:off x="6172200" y="1825625"/>
            <a:ext cx="5181600" cy="4351338"/>
          </a:xfrm>
        </p:spPr>
        <p:txBody>
          <a:bodyPr>
            <a:normAutofit/>
          </a:bodyPr>
          <a:lstStyle/>
          <a:p>
            <a:r>
              <a:rPr lang="en-US" sz="2400" dirty="0"/>
              <a:t>Tier 1 Award of Excellence: Exemplary implementation of Tier 1</a:t>
            </a:r>
          </a:p>
          <a:p>
            <a:pPr marL="0" indent="0">
              <a:buNone/>
            </a:pPr>
            <a:endParaRPr lang="en-US" sz="2400" dirty="0"/>
          </a:p>
          <a:p>
            <a:r>
              <a:rPr lang="en-US" sz="2400" dirty="0"/>
              <a:t>Tier 2 Award of Excellence: Exemplary implementation of Tiers 1 and 2</a:t>
            </a:r>
          </a:p>
          <a:p>
            <a:pPr marL="0" indent="0">
              <a:buNone/>
            </a:pPr>
            <a:endParaRPr lang="en-US" sz="2400" dirty="0"/>
          </a:p>
          <a:p>
            <a:r>
              <a:rPr lang="en-US" sz="2400" dirty="0"/>
              <a:t>Tier 3 Award of Excellence: Exemplary implementation of Tiers 1, 2, and 3</a:t>
            </a:r>
          </a:p>
          <a:p>
            <a:endParaRPr lang="en-US" sz="2400" dirty="0"/>
          </a:p>
          <a:p>
            <a:r>
              <a:rPr lang="en-US" sz="2400" dirty="0"/>
              <a:t>10-Year Recognition</a:t>
            </a:r>
          </a:p>
          <a:p>
            <a:endParaRPr lang="en-US" sz="2400" dirty="0"/>
          </a:p>
        </p:txBody>
      </p:sp>
      <p:sp>
        <p:nvSpPr>
          <p:cNvPr id="4" name="Text Box 8">
            <a:extLst>
              <a:ext uri="{FF2B5EF4-FFF2-40B4-BE49-F238E27FC236}">
                <a16:creationId xmlns:a16="http://schemas.microsoft.com/office/drawing/2014/main" id="{46A0346D-178D-18E9-1491-2622461524BE}"/>
              </a:ext>
            </a:extLst>
          </p:cNvPr>
          <p:cNvSpPr txBox="1">
            <a:spLocks noChangeArrowheads="1"/>
          </p:cNvSpPr>
          <p:nvPr/>
        </p:nvSpPr>
        <p:spPr bwMode="auto">
          <a:xfrm>
            <a:off x="4212845" y="5977271"/>
            <a:ext cx="2057400" cy="257175"/>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Image adapted from PBIS</a:t>
            </a:r>
            <a:r>
              <a:rPr kumimoji="0" lang="en-US" altLang="en-US" sz="11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Apps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nvGrpSpPr>
          <p:cNvPr id="11" name="Group 10">
            <a:extLst>
              <a:ext uri="{FF2B5EF4-FFF2-40B4-BE49-F238E27FC236}">
                <a16:creationId xmlns:a16="http://schemas.microsoft.com/office/drawing/2014/main" id="{F1025DD8-0D2A-2C55-04FD-87D973A0D381}"/>
              </a:ext>
            </a:extLst>
          </p:cNvPr>
          <p:cNvGrpSpPr/>
          <p:nvPr/>
        </p:nvGrpSpPr>
        <p:grpSpPr>
          <a:xfrm>
            <a:off x="424181" y="1238758"/>
            <a:ext cx="5595620" cy="4612640"/>
            <a:chOff x="0" y="416760"/>
            <a:chExt cx="4724400" cy="3870960"/>
          </a:xfrm>
          <a:solidFill>
            <a:schemeClr val="accent6"/>
          </a:solidFill>
        </p:grpSpPr>
        <p:grpSp>
          <p:nvGrpSpPr>
            <p:cNvPr id="12" name="Group 11">
              <a:extLst>
                <a:ext uri="{FF2B5EF4-FFF2-40B4-BE49-F238E27FC236}">
                  <a16:creationId xmlns:a16="http://schemas.microsoft.com/office/drawing/2014/main" id="{6CDE32C5-1642-445A-7FAD-53B910BF506A}"/>
                </a:ext>
              </a:extLst>
            </p:cNvPr>
            <p:cNvGrpSpPr/>
            <p:nvPr/>
          </p:nvGrpSpPr>
          <p:grpSpPr>
            <a:xfrm>
              <a:off x="0" y="416760"/>
              <a:ext cx="4724400" cy="3870960"/>
              <a:chOff x="0" y="416760"/>
              <a:chExt cx="4724400" cy="3870960"/>
            </a:xfrm>
            <a:grpFill/>
          </p:grpSpPr>
          <p:sp>
            <p:nvSpPr>
              <p:cNvPr id="19" name="Isosceles Triangle 18">
                <a:extLst>
                  <a:ext uri="{FF2B5EF4-FFF2-40B4-BE49-F238E27FC236}">
                    <a16:creationId xmlns:a16="http://schemas.microsoft.com/office/drawing/2014/main" id="{534C9F8C-2793-8F44-337F-09DA7395D3B4}"/>
                  </a:ext>
                </a:extLst>
              </p:cNvPr>
              <p:cNvSpPr/>
              <p:nvPr/>
            </p:nvSpPr>
            <p:spPr bwMode="auto">
              <a:xfrm>
                <a:off x="0" y="416760"/>
                <a:ext cx="4724400" cy="3870960"/>
              </a:xfrm>
              <a:prstGeom prst="triangle">
                <a:avLst/>
              </a:prstGeom>
              <a:grpFill/>
              <a:ln>
                <a:noFill/>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endParaRPr lang="en-US"/>
              </a:p>
            </p:txBody>
          </p:sp>
          <p:sp>
            <p:nvSpPr>
              <p:cNvPr id="20" name="TextBox 41">
                <a:extLst>
                  <a:ext uri="{FF2B5EF4-FFF2-40B4-BE49-F238E27FC236}">
                    <a16:creationId xmlns:a16="http://schemas.microsoft.com/office/drawing/2014/main" id="{7DA16773-C6B3-D1C7-0BAA-71DF36E5832A}"/>
                  </a:ext>
                </a:extLst>
              </p:cNvPr>
              <p:cNvSpPr txBox="1"/>
              <p:nvPr/>
            </p:nvSpPr>
            <p:spPr>
              <a:xfrm>
                <a:off x="1676271" y="2839611"/>
                <a:ext cx="1371322" cy="723581"/>
              </a:xfrm>
              <a:prstGeom prst="rect">
                <a:avLst/>
              </a:prstGeom>
              <a:grpFill/>
            </p:spPr>
            <p:txBody>
              <a:bodyPr wrap="square" rtlCol="0">
                <a:spAutoFit/>
              </a:bodyPr>
              <a:lstStyle/>
              <a:p>
                <a:pPr marL="0" marR="0" algn="ctr">
                  <a:lnSpc>
                    <a:spcPct val="107000"/>
                  </a:lnSpc>
                  <a:spcBef>
                    <a:spcPts val="0"/>
                  </a:spcBef>
                  <a:spcAft>
                    <a:spcPts val="800"/>
                  </a:spcAft>
                </a:pPr>
                <a:r>
                  <a:rPr lang="en-US" sz="4000" b="1" kern="12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Tier 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3" name="Group 12">
              <a:extLst>
                <a:ext uri="{FF2B5EF4-FFF2-40B4-BE49-F238E27FC236}">
                  <a16:creationId xmlns:a16="http://schemas.microsoft.com/office/drawing/2014/main" id="{A9C44529-5913-2174-A2FE-07E28211021E}"/>
                </a:ext>
              </a:extLst>
            </p:cNvPr>
            <p:cNvGrpSpPr/>
            <p:nvPr/>
          </p:nvGrpSpPr>
          <p:grpSpPr>
            <a:xfrm>
              <a:off x="1447800" y="858720"/>
              <a:ext cx="1828800" cy="1730423"/>
              <a:chOff x="1447800" y="858720"/>
              <a:chExt cx="1828800" cy="1730423"/>
            </a:xfrm>
            <a:grpFill/>
          </p:grpSpPr>
          <p:sp>
            <p:nvSpPr>
              <p:cNvPr id="17" name="Isosceles Triangle 16">
                <a:extLst>
                  <a:ext uri="{FF2B5EF4-FFF2-40B4-BE49-F238E27FC236}">
                    <a16:creationId xmlns:a16="http://schemas.microsoft.com/office/drawing/2014/main" id="{B48D0A07-B96F-BDB0-C87D-F3F485CA70A3}"/>
                  </a:ext>
                </a:extLst>
              </p:cNvPr>
              <p:cNvSpPr/>
              <p:nvPr/>
            </p:nvSpPr>
            <p:spPr bwMode="auto">
              <a:xfrm>
                <a:off x="1447800" y="858720"/>
                <a:ext cx="1828800" cy="1630680"/>
              </a:xfrm>
              <a:prstGeom prst="triangle">
                <a:avLst/>
              </a:prstGeom>
              <a:solidFill>
                <a:schemeClr val="accent4"/>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endParaRPr lang="en-US"/>
              </a:p>
            </p:txBody>
          </p:sp>
          <p:sp>
            <p:nvSpPr>
              <p:cNvPr id="18" name="TextBox 44">
                <a:extLst>
                  <a:ext uri="{FF2B5EF4-FFF2-40B4-BE49-F238E27FC236}">
                    <a16:creationId xmlns:a16="http://schemas.microsoft.com/office/drawing/2014/main" id="{4F0D8218-4B9E-8C90-4011-A41728F89865}"/>
                  </a:ext>
                </a:extLst>
              </p:cNvPr>
              <p:cNvSpPr txBox="1"/>
              <p:nvPr/>
            </p:nvSpPr>
            <p:spPr>
              <a:xfrm>
                <a:off x="1676272" y="2090416"/>
                <a:ext cx="1371322" cy="498727"/>
              </a:xfrm>
              <a:prstGeom prst="rect">
                <a:avLst/>
              </a:prstGeom>
              <a:noFill/>
            </p:spPr>
            <p:txBody>
              <a:bodyPr wrap="square" rtlCol="0">
                <a:spAutoFit/>
              </a:bodyPr>
              <a:lstStyle/>
              <a:p>
                <a:pPr marL="0" marR="0" algn="ctr">
                  <a:lnSpc>
                    <a:spcPct val="107000"/>
                  </a:lnSpc>
                  <a:spcBef>
                    <a:spcPts val="0"/>
                  </a:spcBef>
                  <a:spcAft>
                    <a:spcPts val="800"/>
                  </a:spcAft>
                </a:pPr>
                <a:r>
                  <a:rPr lang="en-US" sz="2400" b="1"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Tier 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4" name="Group 13">
              <a:extLst>
                <a:ext uri="{FF2B5EF4-FFF2-40B4-BE49-F238E27FC236}">
                  <a16:creationId xmlns:a16="http://schemas.microsoft.com/office/drawing/2014/main" id="{7EF67D4B-8272-B62D-7EC9-3E1E534ED829}"/>
                </a:ext>
              </a:extLst>
            </p:cNvPr>
            <p:cNvGrpSpPr/>
            <p:nvPr/>
          </p:nvGrpSpPr>
          <p:grpSpPr>
            <a:xfrm>
              <a:off x="1680082" y="1254960"/>
              <a:ext cx="1371322" cy="838200"/>
              <a:chOff x="1680082" y="1254960"/>
              <a:chExt cx="1371322" cy="838200"/>
            </a:xfrm>
            <a:grpFill/>
          </p:grpSpPr>
          <p:sp>
            <p:nvSpPr>
              <p:cNvPr id="15" name="Isosceles Triangle 14">
                <a:extLst>
                  <a:ext uri="{FF2B5EF4-FFF2-40B4-BE49-F238E27FC236}">
                    <a16:creationId xmlns:a16="http://schemas.microsoft.com/office/drawing/2014/main" id="{AAD9FA32-3BA0-0A33-94F9-4D6740BC8B7E}"/>
                  </a:ext>
                </a:extLst>
              </p:cNvPr>
              <p:cNvSpPr/>
              <p:nvPr/>
            </p:nvSpPr>
            <p:spPr bwMode="auto">
              <a:xfrm>
                <a:off x="1905000" y="1254960"/>
                <a:ext cx="914400" cy="838200"/>
              </a:xfrm>
              <a:prstGeom prst="triangle">
                <a:avLst/>
              </a:prstGeom>
              <a:solidFill>
                <a:srgbClr val="C00000"/>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endParaRPr lang="en-US"/>
              </a:p>
            </p:txBody>
          </p:sp>
          <p:sp>
            <p:nvSpPr>
              <p:cNvPr id="16" name="TextBox 47">
                <a:extLst>
                  <a:ext uri="{FF2B5EF4-FFF2-40B4-BE49-F238E27FC236}">
                    <a16:creationId xmlns:a16="http://schemas.microsoft.com/office/drawing/2014/main" id="{C107AC0E-EEB3-DC84-7037-9C13C97B9887}"/>
                  </a:ext>
                </a:extLst>
              </p:cNvPr>
              <p:cNvSpPr txBox="1"/>
              <p:nvPr/>
            </p:nvSpPr>
            <p:spPr>
              <a:xfrm>
                <a:off x="1680082" y="1628811"/>
                <a:ext cx="1371322" cy="442780"/>
              </a:xfrm>
              <a:prstGeom prst="rect">
                <a:avLst/>
              </a:prstGeom>
              <a:noFill/>
            </p:spPr>
            <p:txBody>
              <a:bodyPr wrap="square" rtlCol="0">
                <a:spAutoFit/>
              </a:bodyPr>
              <a:lstStyle/>
              <a:p>
                <a:pPr marL="0" marR="0" algn="ctr">
                  <a:lnSpc>
                    <a:spcPct val="107000"/>
                  </a:lnSpc>
                  <a:spcBef>
                    <a:spcPts val="0"/>
                  </a:spcBef>
                  <a:spcAft>
                    <a:spcPts val="800"/>
                  </a:spcAft>
                </a:pPr>
                <a:r>
                  <a:rPr lang="en-US" sz="2000" b="1" kern="12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Tier 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Half Frame 20">
            <a:extLst>
              <a:ext uri="{FF2B5EF4-FFF2-40B4-BE49-F238E27FC236}">
                <a16:creationId xmlns:a16="http://schemas.microsoft.com/office/drawing/2014/main" id="{32C6D4A7-A9F5-0430-39CB-235D5000A52C}"/>
              </a:ext>
            </a:extLst>
          </p:cNvPr>
          <p:cNvSpPr/>
          <p:nvPr/>
        </p:nvSpPr>
        <p:spPr>
          <a:xfrm rot="3474122" flipH="1">
            <a:off x="2189481" y="3174238"/>
            <a:ext cx="5288280" cy="496570"/>
          </a:xfrm>
          <a:prstGeom prst="halfFram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endParaRPr lang="en-US"/>
          </a:p>
        </p:txBody>
      </p:sp>
      <p:sp>
        <p:nvSpPr>
          <p:cNvPr id="22" name="Half Frame 21">
            <a:extLst>
              <a:ext uri="{FF2B5EF4-FFF2-40B4-BE49-F238E27FC236}">
                <a16:creationId xmlns:a16="http://schemas.microsoft.com/office/drawing/2014/main" id="{F26FF72E-0ACD-CDF9-74FD-BAE41F334A8E}"/>
              </a:ext>
            </a:extLst>
          </p:cNvPr>
          <p:cNvSpPr/>
          <p:nvPr/>
        </p:nvSpPr>
        <p:spPr>
          <a:xfrm rot="3474122" flipH="1">
            <a:off x="3125471" y="1965198"/>
            <a:ext cx="2697480" cy="496570"/>
          </a:xfrm>
          <a:prstGeom prst="halfFram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endParaRPr lang="en-US"/>
          </a:p>
        </p:txBody>
      </p:sp>
      <p:sp>
        <p:nvSpPr>
          <p:cNvPr id="23" name="Half Frame 22">
            <a:extLst>
              <a:ext uri="{FF2B5EF4-FFF2-40B4-BE49-F238E27FC236}">
                <a16:creationId xmlns:a16="http://schemas.microsoft.com/office/drawing/2014/main" id="{EB59A40F-1B17-C560-04F9-61D1E110F7EE}"/>
              </a:ext>
            </a:extLst>
          </p:cNvPr>
          <p:cNvSpPr/>
          <p:nvPr/>
        </p:nvSpPr>
        <p:spPr>
          <a:xfrm rot="3474122" flipH="1">
            <a:off x="3562986" y="1584198"/>
            <a:ext cx="2114550" cy="496570"/>
          </a:xfrm>
          <a:prstGeom prst="halfFrame">
            <a:avLst/>
          </a:prstGeom>
          <a:solidFill>
            <a:srgbClr val="C00000"/>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endParaRPr lang="en-US"/>
          </a:p>
        </p:txBody>
      </p:sp>
      <p:sp>
        <p:nvSpPr>
          <p:cNvPr id="24" name="Rectangle 15">
            <a:extLst>
              <a:ext uri="{FF2B5EF4-FFF2-40B4-BE49-F238E27FC236}">
                <a16:creationId xmlns:a16="http://schemas.microsoft.com/office/drawing/2014/main" id="{87AD2DEA-E5E1-A71E-04D8-E0F0C514B385}"/>
              </a:ext>
            </a:extLst>
          </p:cNvPr>
          <p:cNvSpPr>
            <a:spLocks noChangeArrowheads="1"/>
          </p:cNvSpPr>
          <p:nvPr/>
        </p:nvSpPr>
        <p:spPr bwMode="auto">
          <a:xfrm>
            <a:off x="-490219" y="-178003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Criteria and Instructions for Application</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5" name="Rectangle 20">
            <a:extLst>
              <a:ext uri="{FF2B5EF4-FFF2-40B4-BE49-F238E27FC236}">
                <a16:creationId xmlns:a16="http://schemas.microsoft.com/office/drawing/2014/main" id="{49136E60-6CBF-4028-BA18-5FD19635B41C}"/>
              </a:ext>
            </a:extLst>
          </p:cNvPr>
          <p:cNvSpPr>
            <a:spLocks noChangeArrowheads="1"/>
          </p:cNvSpPr>
          <p:nvPr/>
        </p:nvSpPr>
        <p:spPr bwMode="auto">
          <a:xfrm>
            <a:off x="-490219" y="-132283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1" i="0" u="none" strike="noStrike" cap="none" normalizeH="0" baseline="0">
              <a:ln>
                <a:noFill/>
              </a:ln>
              <a:solidFill>
                <a:schemeClr val="tx1"/>
              </a:solidFill>
              <a:effectLst/>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100" b="1" i="0" u="none" strike="noStrike" cap="none" normalizeH="0" baseline="0">
                <a:ln>
                  <a:noFill/>
                </a:ln>
                <a:solidFill>
                  <a:schemeClr val="tx1"/>
                </a:solidFill>
                <a:effectLst/>
                <a:latin typeface="Arial" panose="020B0604020202020204" pitchFamily="34" charset="0"/>
                <a:ea typeface="Calibri" panose="020F0502020204030204" pitchFamily="34" charset="0"/>
              </a:rPr>
            </a:br>
            <a:endParaRPr kumimoji="0" lang="en-US" altLang="en-US" sz="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377563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BEEE6F-660E-A6C5-9700-D088513ED1D3}"/>
              </a:ext>
            </a:extLst>
          </p:cNvPr>
          <p:cNvSpPr txBox="1"/>
          <p:nvPr/>
        </p:nvSpPr>
        <p:spPr>
          <a:xfrm>
            <a:off x="8744431" y="5913679"/>
            <a:ext cx="3316941" cy="369332"/>
          </a:xfrm>
          <a:prstGeom prst="rect">
            <a:avLst/>
          </a:prstGeom>
          <a:noFill/>
        </p:spPr>
        <p:txBody>
          <a:bodyPr wrap="square" rtlCol="0">
            <a:spAutoFit/>
          </a:bodyPr>
          <a:lstStyle/>
          <a:p>
            <a:r>
              <a:rPr lang="en-US" dirty="0"/>
              <a:t>Adapted from PBIS</a:t>
            </a:r>
            <a:r>
              <a:rPr lang="en-US" i="1" dirty="0"/>
              <a:t>Apps</a:t>
            </a:r>
            <a:r>
              <a:rPr lang="en-US" dirty="0"/>
              <a:t> 2022</a:t>
            </a:r>
          </a:p>
        </p:txBody>
      </p:sp>
      <p:grpSp>
        <p:nvGrpSpPr>
          <p:cNvPr id="10" name="Group 9">
            <a:extLst>
              <a:ext uri="{FF2B5EF4-FFF2-40B4-BE49-F238E27FC236}">
                <a16:creationId xmlns:a16="http://schemas.microsoft.com/office/drawing/2014/main" id="{E61658FF-E0DB-F4DA-AE21-EC34A8519297}"/>
              </a:ext>
            </a:extLst>
          </p:cNvPr>
          <p:cNvGrpSpPr/>
          <p:nvPr/>
        </p:nvGrpSpPr>
        <p:grpSpPr>
          <a:xfrm>
            <a:off x="633984" y="975677"/>
            <a:ext cx="5595620" cy="4612640"/>
            <a:chOff x="0" y="416760"/>
            <a:chExt cx="4724400" cy="3870960"/>
          </a:xfrm>
          <a:solidFill>
            <a:schemeClr val="accent6"/>
          </a:solidFill>
        </p:grpSpPr>
        <p:grpSp>
          <p:nvGrpSpPr>
            <p:cNvPr id="11" name="Group 10">
              <a:extLst>
                <a:ext uri="{FF2B5EF4-FFF2-40B4-BE49-F238E27FC236}">
                  <a16:creationId xmlns:a16="http://schemas.microsoft.com/office/drawing/2014/main" id="{A9424E75-4055-E712-3841-1E68E78A5774}"/>
                </a:ext>
              </a:extLst>
            </p:cNvPr>
            <p:cNvGrpSpPr/>
            <p:nvPr/>
          </p:nvGrpSpPr>
          <p:grpSpPr>
            <a:xfrm>
              <a:off x="0" y="416760"/>
              <a:ext cx="4724400" cy="3870960"/>
              <a:chOff x="0" y="416760"/>
              <a:chExt cx="4724400" cy="3870960"/>
            </a:xfrm>
            <a:grpFill/>
          </p:grpSpPr>
          <p:sp>
            <p:nvSpPr>
              <p:cNvPr id="18" name="Isosceles Triangle 17">
                <a:extLst>
                  <a:ext uri="{FF2B5EF4-FFF2-40B4-BE49-F238E27FC236}">
                    <a16:creationId xmlns:a16="http://schemas.microsoft.com/office/drawing/2014/main" id="{E4F3F398-A077-B40C-37DF-D3C3A57CAF5F}"/>
                  </a:ext>
                </a:extLst>
              </p:cNvPr>
              <p:cNvSpPr/>
              <p:nvPr/>
            </p:nvSpPr>
            <p:spPr bwMode="auto">
              <a:xfrm>
                <a:off x="0" y="416760"/>
                <a:ext cx="4724400" cy="3870960"/>
              </a:xfrm>
              <a:prstGeom prst="triangle">
                <a:avLst/>
              </a:prstGeom>
              <a:grpFill/>
              <a:ln>
                <a:noFill/>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endParaRPr lang="en-US"/>
              </a:p>
            </p:txBody>
          </p:sp>
          <p:sp>
            <p:nvSpPr>
              <p:cNvPr id="19" name="TextBox 41">
                <a:extLst>
                  <a:ext uri="{FF2B5EF4-FFF2-40B4-BE49-F238E27FC236}">
                    <a16:creationId xmlns:a16="http://schemas.microsoft.com/office/drawing/2014/main" id="{D19ABD08-17B4-C1CD-5EDC-2E52A24641FC}"/>
                  </a:ext>
                </a:extLst>
              </p:cNvPr>
              <p:cNvSpPr txBox="1"/>
              <p:nvPr/>
            </p:nvSpPr>
            <p:spPr>
              <a:xfrm>
                <a:off x="1676271" y="2839611"/>
                <a:ext cx="1371322" cy="723581"/>
              </a:xfrm>
              <a:prstGeom prst="rect">
                <a:avLst/>
              </a:prstGeom>
              <a:grpFill/>
            </p:spPr>
            <p:txBody>
              <a:bodyPr wrap="square" rtlCol="0">
                <a:spAutoFit/>
              </a:bodyPr>
              <a:lstStyle/>
              <a:p>
                <a:pPr marL="0" marR="0" algn="ctr">
                  <a:lnSpc>
                    <a:spcPct val="107000"/>
                  </a:lnSpc>
                  <a:spcBef>
                    <a:spcPts val="0"/>
                  </a:spcBef>
                  <a:spcAft>
                    <a:spcPts val="800"/>
                  </a:spcAft>
                </a:pPr>
                <a:r>
                  <a:rPr lang="en-US" sz="4000" b="1" kern="12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Tier 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121D5B2C-5AF9-15AA-4CD9-00DE9D7C4FB1}"/>
                </a:ext>
              </a:extLst>
            </p:cNvPr>
            <p:cNvGrpSpPr/>
            <p:nvPr/>
          </p:nvGrpSpPr>
          <p:grpSpPr>
            <a:xfrm>
              <a:off x="1447800" y="858720"/>
              <a:ext cx="1828800" cy="1730423"/>
              <a:chOff x="1447800" y="858720"/>
              <a:chExt cx="1828800" cy="1730423"/>
            </a:xfrm>
            <a:grpFill/>
          </p:grpSpPr>
          <p:sp>
            <p:nvSpPr>
              <p:cNvPr id="16" name="Isosceles Triangle 15">
                <a:extLst>
                  <a:ext uri="{FF2B5EF4-FFF2-40B4-BE49-F238E27FC236}">
                    <a16:creationId xmlns:a16="http://schemas.microsoft.com/office/drawing/2014/main" id="{70A9643F-FEE9-1C49-31FA-35C29AD2E862}"/>
                  </a:ext>
                </a:extLst>
              </p:cNvPr>
              <p:cNvSpPr/>
              <p:nvPr/>
            </p:nvSpPr>
            <p:spPr bwMode="auto">
              <a:xfrm>
                <a:off x="1447800" y="858720"/>
                <a:ext cx="1828800" cy="1630680"/>
              </a:xfrm>
              <a:prstGeom prst="triangle">
                <a:avLst/>
              </a:prstGeom>
              <a:solidFill>
                <a:schemeClr val="accent4"/>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endParaRPr lang="en-US"/>
              </a:p>
            </p:txBody>
          </p:sp>
          <p:sp>
            <p:nvSpPr>
              <p:cNvPr id="17" name="TextBox 44">
                <a:extLst>
                  <a:ext uri="{FF2B5EF4-FFF2-40B4-BE49-F238E27FC236}">
                    <a16:creationId xmlns:a16="http://schemas.microsoft.com/office/drawing/2014/main" id="{55EB1ED8-FC85-C265-19D3-A73F5B223CC2}"/>
                  </a:ext>
                </a:extLst>
              </p:cNvPr>
              <p:cNvSpPr txBox="1"/>
              <p:nvPr/>
            </p:nvSpPr>
            <p:spPr>
              <a:xfrm>
                <a:off x="1676272" y="2090416"/>
                <a:ext cx="1371322" cy="498727"/>
              </a:xfrm>
              <a:prstGeom prst="rect">
                <a:avLst/>
              </a:prstGeom>
              <a:noFill/>
            </p:spPr>
            <p:txBody>
              <a:bodyPr wrap="square" rtlCol="0">
                <a:spAutoFit/>
              </a:bodyPr>
              <a:lstStyle/>
              <a:p>
                <a:pPr marL="0" marR="0" algn="ctr">
                  <a:lnSpc>
                    <a:spcPct val="107000"/>
                  </a:lnSpc>
                  <a:spcBef>
                    <a:spcPts val="0"/>
                  </a:spcBef>
                  <a:spcAft>
                    <a:spcPts val="800"/>
                  </a:spcAft>
                </a:pPr>
                <a:r>
                  <a:rPr lang="en-US" sz="2400" b="1"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Tier 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3" name="Group 12">
              <a:extLst>
                <a:ext uri="{FF2B5EF4-FFF2-40B4-BE49-F238E27FC236}">
                  <a16:creationId xmlns:a16="http://schemas.microsoft.com/office/drawing/2014/main" id="{A3BC3E69-AB36-5403-5171-1B80328D9B16}"/>
                </a:ext>
              </a:extLst>
            </p:cNvPr>
            <p:cNvGrpSpPr/>
            <p:nvPr/>
          </p:nvGrpSpPr>
          <p:grpSpPr>
            <a:xfrm>
              <a:off x="1680082" y="1254960"/>
              <a:ext cx="1371322" cy="838200"/>
              <a:chOff x="1680082" y="1254960"/>
              <a:chExt cx="1371322" cy="838200"/>
            </a:xfrm>
            <a:grpFill/>
          </p:grpSpPr>
          <p:sp>
            <p:nvSpPr>
              <p:cNvPr id="14" name="Isosceles Triangle 13">
                <a:extLst>
                  <a:ext uri="{FF2B5EF4-FFF2-40B4-BE49-F238E27FC236}">
                    <a16:creationId xmlns:a16="http://schemas.microsoft.com/office/drawing/2014/main" id="{80DB1A49-BC7F-F2E7-9E7F-4692D7AADBBC}"/>
                  </a:ext>
                </a:extLst>
              </p:cNvPr>
              <p:cNvSpPr/>
              <p:nvPr/>
            </p:nvSpPr>
            <p:spPr bwMode="auto">
              <a:xfrm>
                <a:off x="1905000" y="1254960"/>
                <a:ext cx="914400" cy="838200"/>
              </a:xfrm>
              <a:prstGeom prst="triangle">
                <a:avLst/>
              </a:prstGeom>
              <a:solidFill>
                <a:srgbClr val="C00000"/>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endParaRPr lang="en-US"/>
              </a:p>
            </p:txBody>
          </p:sp>
          <p:sp>
            <p:nvSpPr>
              <p:cNvPr id="15" name="TextBox 47">
                <a:extLst>
                  <a:ext uri="{FF2B5EF4-FFF2-40B4-BE49-F238E27FC236}">
                    <a16:creationId xmlns:a16="http://schemas.microsoft.com/office/drawing/2014/main" id="{A4E3E63A-C97A-B8DD-07F2-D69C3DD9A434}"/>
                  </a:ext>
                </a:extLst>
              </p:cNvPr>
              <p:cNvSpPr txBox="1"/>
              <p:nvPr/>
            </p:nvSpPr>
            <p:spPr>
              <a:xfrm>
                <a:off x="1680082" y="1628811"/>
                <a:ext cx="1371322" cy="442780"/>
              </a:xfrm>
              <a:prstGeom prst="rect">
                <a:avLst/>
              </a:prstGeom>
              <a:noFill/>
            </p:spPr>
            <p:txBody>
              <a:bodyPr wrap="square" rtlCol="0">
                <a:spAutoFit/>
              </a:bodyPr>
              <a:lstStyle/>
              <a:p>
                <a:pPr marL="0" marR="0" algn="ctr">
                  <a:lnSpc>
                    <a:spcPct val="107000"/>
                  </a:lnSpc>
                  <a:spcBef>
                    <a:spcPts val="0"/>
                  </a:spcBef>
                  <a:spcAft>
                    <a:spcPts val="800"/>
                  </a:spcAft>
                </a:pPr>
                <a:r>
                  <a:rPr lang="en-US" sz="2000" b="1" kern="12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Tier 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0" name="Half Frame 19">
            <a:extLst>
              <a:ext uri="{FF2B5EF4-FFF2-40B4-BE49-F238E27FC236}">
                <a16:creationId xmlns:a16="http://schemas.microsoft.com/office/drawing/2014/main" id="{33FBCD92-4FD0-95C8-4721-A403DEB50C5B}"/>
              </a:ext>
            </a:extLst>
          </p:cNvPr>
          <p:cNvSpPr/>
          <p:nvPr/>
        </p:nvSpPr>
        <p:spPr>
          <a:xfrm rot="3474122" flipH="1">
            <a:off x="2399284" y="2911157"/>
            <a:ext cx="5288280" cy="496570"/>
          </a:xfrm>
          <a:prstGeom prst="halfFram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endParaRPr lang="en-US"/>
          </a:p>
        </p:txBody>
      </p:sp>
      <p:sp>
        <p:nvSpPr>
          <p:cNvPr id="21" name="Half Frame 20">
            <a:extLst>
              <a:ext uri="{FF2B5EF4-FFF2-40B4-BE49-F238E27FC236}">
                <a16:creationId xmlns:a16="http://schemas.microsoft.com/office/drawing/2014/main" id="{47DB6219-E6B8-A573-66BE-3C88F443D04B}"/>
              </a:ext>
            </a:extLst>
          </p:cNvPr>
          <p:cNvSpPr/>
          <p:nvPr/>
        </p:nvSpPr>
        <p:spPr>
          <a:xfrm rot="3474122" flipH="1">
            <a:off x="3335274" y="1702117"/>
            <a:ext cx="2697480" cy="496570"/>
          </a:xfrm>
          <a:prstGeom prst="halfFram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endParaRPr lang="en-US"/>
          </a:p>
        </p:txBody>
      </p:sp>
      <p:sp>
        <p:nvSpPr>
          <p:cNvPr id="22" name="Half Frame 21">
            <a:extLst>
              <a:ext uri="{FF2B5EF4-FFF2-40B4-BE49-F238E27FC236}">
                <a16:creationId xmlns:a16="http://schemas.microsoft.com/office/drawing/2014/main" id="{286B7662-2361-4ABF-CF37-72CB033540B8}"/>
              </a:ext>
            </a:extLst>
          </p:cNvPr>
          <p:cNvSpPr/>
          <p:nvPr/>
        </p:nvSpPr>
        <p:spPr>
          <a:xfrm rot="3474122" flipH="1">
            <a:off x="3772789" y="1321117"/>
            <a:ext cx="2114550" cy="496570"/>
          </a:xfrm>
          <a:prstGeom prst="halfFrame">
            <a:avLst/>
          </a:prstGeom>
          <a:solidFill>
            <a:srgbClr val="C00000"/>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endParaRPr lang="en-US"/>
          </a:p>
        </p:txBody>
      </p:sp>
      <p:sp>
        <p:nvSpPr>
          <p:cNvPr id="23" name="Rectangle 15">
            <a:extLst>
              <a:ext uri="{FF2B5EF4-FFF2-40B4-BE49-F238E27FC236}">
                <a16:creationId xmlns:a16="http://schemas.microsoft.com/office/drawing/2014/main" id="{C8E7B669-B817-BA1A-0D74-5254A08CA8BF}"/>
              </a:ext>
            </a:extLst>
          </p:cNvPr>
          <p:cNvSpPr>
            <a:spLocks noChangeArrowheads="1"/>
          </p:cNvSpPr>
          <p:nvPr/>
        </p:nvSpPr>
        <p:spPr bwMode="auto">
          <a:xfrm>
            <a:off x="-280416" y="-20431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Criteria and Instructions for Application</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4" name="Rectangle 20">
            <a:extLst>
              <a:ext uri="{FF2B5EF4-FFF2-40B4-BE49-F238E27FC236}">
                <a16:creationId xmlns:a16="http://schemas.microsoft.com/office/drawing/2014/main" id="{1116746C-D581-42B4-1573-DA677528C4FB}"/>
              </a:ext>
            </a:extLst>
          </p:cNvPr>
          <p:cNvSpPr>
            <a:spLocks noChangeArrowheads="1"/>
          </p:cNvSpPr>
          <p:nvPr/>
        </p:nvSpPr>
        <p:spPr bwMode="auto">
          <a:xfrm>
            <a:off x="-280416" y="-15859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1" i="0" u="none" strike="noStrike" cap="none" normalizeH="0" baseline="0">
              <a:ln>
                <a:noFill/>
              </a:ln>
              <a:solidFill>
                <a:schemeClr val="tx1"/>
              </a:solidFill>
              <a:effectLst/>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100" b="1" i="0" u="none" strike="noStrike" cap="none" normalizeH="0" baseline="0">
                <a:ln>
                  <a:noFill/>
                </a:ln>
                <a:solidFill>
                  <a:schemeClr val="tx1"/>
                </a:solidFill>
                <a:effectLst/>
                <a:latin typeface="Arial" panose="020B0604020202020204" pitchFamily="34" charset="0"/>
                <a:ea typeface="Calibri" panose="020F0502020204030204" pitchFamily="34" charset="0"/>
              </a:rPr>
            </a:br>
            <a:endParaRPr kumimoji="0" lang="en-US" altLang="en-US" sz="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05915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B5FC9-C050-5AB4-1F9B-FE8E44AD898F}"/>
              </a:ext>
            </a:extLst>
          </p:cNvPr>
          <p:cNvSpPr>
            <a:spLocks noGrp="1"/>
          </p:cNvSpPr>
          <p:nvPr>
            <p:ph type="title"/>
          </p:nvPr>
        </p:nvSpPr>
        <p:spPr/>
        <p:txBody>
          <a:bodyPr/>
          <a:lstStyle/>
          <a:p>
            <a:r>
              <a:rPr lang="en-US" dirty="0"/>
              <a:t>Awards</a:t>
            </a:r>
          </a:p>
        </p:txBody>
      </p:sp>
      <p:sp>
        <p:nvSpPr>
          <p:cNvPr id="3" name="Content Placeholder 2">
            <a:extLst>
              <a:ext uri="{FF2B5EF4-FFF2-40B4-BE49-F238E27FC236}">
                <a16:creationId xmlns:a16="http://schemas.microsoft.com/office/drawing/2014/main" id="{597D3827-B124-AE7A-80CA-F108A1F30876}"/>
              </a:ext>
            </a:extLst>
          </p:cNvPr>
          <p:cNvSpPr>
            <a:spLocks noGrp="1"/>
          </p:cNvSpPr>
          <p:nvPr>
            <p:ph idx="1"/>
          </p:nvPr>
        </p:nvSpPr>
        <p:spPr>
          <a:xfrm>
            <a:off x="838200" y="1778123"/>
            <a:ext cx="7130144" cy="4351338"/>
          </a:xfrm>
        </p:spPr>
        <p:txBody>
          <a:bodyPr/>
          <a:lstStyle/>
          <a:p>
            <a:r>
              <a:rPr lang="en-US" dirty="0"/>
              <a:t>Banner: First year recognition</a:t>
            </a:r>
          </a:p>
          <a:p>
            <a:endParaRPr lang="en-US" dirty="0"/>
          </a:p>
          <a:p>
            <a:r>
              <a:rPr lang="en-US" dirty="0"/>
              <a:t>Plaque: Every year, every level</a:t>
            </a:r>
          </a:p>
          <a:p>
            <a:endParaRPr lang="en-US" dirty="0"/>
          </a:p>
          <a:p>
            <a:r>
              <a:rPr lang="en-US" dirty="0"/>
              <a:t>10-Year Banner: 10</a:t>
            </a:r>
            <a:r>
              <a:rPr lang="en-US" baseline="30000" dirty="0"/>
              <a:t>th</a:t>
            </a:r>
            <a:r>
              <a:rPr lang="en-US" dirty="0"/>
              <a:t> year of earning recognition</a:t>
            </a:r>
          </a:p>
          <a:p>
            <a:r>
              <a:rPr lang="en-US" dirty="0"/>
              <a:t>15-year certificate</a:t>
            </a:r>
          </a:p>
        </p:txBody>
      </p:sp>
      <p:pic>
        <p:nvPicPr>
          <p:cNvPr id="10" name="Picture 9">
            <a:extLst>
              <a:ext uri="{FF2B5EF4-FFF2-40B4-BE49-F238E27FC236}">
                <a16:creationId xmlns:a16="http://schemas.microsoft.com/office/drawing/2014/main" id="{0C4A4369-3C3A-4CD0-ED05-DCDAF1859BC7}"/>
              </a:ext>
            </a:extLst>
          </p:cNvPr>
          <p:cNvPicPr>
            <a:picLocks noChangeAspect="1"/>
          </p:cNvPicPr>
          <p:nvPr/>
        </p:nvPicPr>
        <p:blipFill rotWithShape="1">
          <a:blip r:embed="rId3"/>
          <a:srcRect l="7551" r="18918" b="1"/>
          <a:stretch/>
        </p:blipFill>
        <p:spPr>
          <a:xfrm>
            <a:off x="6680860" y="1778123"/>
            <a:ext cx="5181600" cy="43513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005304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540-5C09-5AB3-2E98-57F661C9432B}"/>
              </a:ext>
            </a:extLst>
          </p:cNvPr>
          <p:cNvSpPr>
            <a:spLocks noGrp="1"/>
          </p:cNvSpPr>
          <p:nvPr>
            <p:ph type="title"/>
          </p:nvPr>
        </p:nvSpPr>
        <p:spPr/>
        <p:txBody>
          <a:bodyPr/>
          <a:lstStyle/>
          <a:p>
            <a:r>
              <a:rPr lang="en-US" dirty="0"/>
              <a:t>Tier 1-Criteria</a:t>
            </a:r>
          </a:p>
        </p:txBody>
      </p:sp>
      <p:sp>
        <p:nvSpPr>
          <p:cNvPr id="3" name="Content Placeholder 2">
            <a:extLst>
              <a:ext uri="{FF2B5EF4-FFF2-40B4-BE49-F238E27FC236}">
                <a16:creationId xmlns:a16="http://schemas.microsoft.com/office/drawing/2014/main" id="{DB12405F-2B75-DC9D-585B-7531C8B3E44A}"/>
              </a:ext>
            </a:extLst>
          </p:cNvPr>
          <p:cNvSpPr>
            <a:spLocks noGrp="1"/>
          </p:cNvSpPr>
          <p:nvPr>
            <p:ph idx="1"/>
          </p:nvPr>
        </p:nvSpPr>
        <p:spPr>
          <a:xfrm>
            <a:off x="838200" y="1825625"/>
            <a:ext cx="6239494" cy="4351338"/>
          </a:xfrm>
        </p:spPr>
        <p:txBody>
          <a:bodyPr/>
          <a:lstStyle/>
          <a:p>
            <a:r>
              <a:rPr lang="en-US" dirty="0"/>
              <a:t>Meet all Tier 1 Award Impact and Implementation Criteria</a:t>
            </a:r>
          </a:p>
        </p:txBody>
      </p:sp>
      <p:sp>
        <p:nvSpPr>
          <p:cNvPr id="10" name="Isosceles Triangle 9">
            <a:extLst>
              <a:ext uri="{FF2B5EF4-FFF2-40B4-BE49-F238E27FC236}">
                <a16:creationId xmlns:a16="http://schemas.microsoft.com/office/drawing/2014/main" id="{E50BEFE3-0D84-71B5-956F-82A36CA508E6}"/>
              </a:ext>
            </a:extLst>
          </p:cNvPr>
          <p:cNvSpPr/>
          <p:nvPr/>
        </p:nvSpPr>
        <p:spPr bwMode="auto">
          <a:xfrm>
            <a:off x="6226951" y="1407393"/>
            <a:ext cx="5596048" cy="4613229"/>
          </a:xfrm>
          <a:prstGeom prst="triangle">
            <a:avLst/>
          </a:prstGeom>
          <a:solidFill>
            <a:schemeClr val="accent6"/>
          </a:solidFill>
          <a:ln>
            <a:noFill/>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8" name="TextBox 17">
            <a:extLst>
              <a:ext uri="{FF2B5EF4-FFF2-40B4-BE49-F238E27FC236}">
                <a16:creationId xmlns:a16="http://schemas.microsoft.com/office/drawing/2014/main" id="{B3FDD640-D6C1-D947-7604-BCD83B3727F0}"/>
              </a:ext>
            </a:extLst>
          </p:cNvPr>
          <p:cNvSpPr txBox="1"/>
          <p:nvPr/>
        </p:nvSpPr>
        <p:spPr>
          <a:xfrm>
            <a:off x="7899563" y="4404175"/>
            <a:ext cx="2250823" cy="461665"/>
          </a:xfrm>
          <a:prstGeom prst="rect">
            <a:avLst/>
          </a:prstGeom>
          <a:noFill/>
        </p:spPr>
        <p:txBody>
          <a:bodyPr wrap="square" rtlCol="0">
            <a:spAutoFit/>
          </a:bodyPr>
          <a:lstStyle/>
          <a:p>
            <a:pPr algn="ctr"/>
            <a:r>
              <a:rPr lang="en-US" sz="2400" b="1" dirty="0">
                <a:solidFill>
                  <a:srgbClr val="000000"/>
                </a:solidFill>
              </a:rPr>
              <a:t>Tier 1 (All)</a:t>
            </a:r>
            <a:endParaRPr lang="en-US" sz="2800" b="1" dirty="0">
              <a:solidFill>
                <a:srgbClr val="000000"/>
              </a:solidFill>
            </a:endParaRPr>
          </a:p>
        </p:txBody>
      </p:sp>
    </p:spTree>
    <p:extLst>
      <p:ext uri="{BB962C8B-B14F-4D97-AF65-F5344CB8AC3E}">
        <p14:creationId xmlns:p14="http://schemas.microsoft.com/office/powerpoint/2010/main" val="9514707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540-5C09-5AB3-2E98-57F661C9432B}"/>
              </a:ext>
            </a:extLst>
          </p:cNvPr>
          <p:cNvSpPr>
            <a:spLocks noGrp="1"/>
          </p:cNvSpPr>
          <p:nvPr>
            <p:ph type="title"/>
          </p:nvPr>
        </p:nvSpPr>
        <p:spPr/>
        <p:txBody>
          <a:bodyPr/>
          <a:lstStyle/>
          <a:p>
            <a:r>
              <a:rPr lang="en-US" dirty="0"/>
              <a:t>Tier 1-Impact</a:t>
            </a:r>
          </a:p>
        </p:txBody>
      </p:sp>
      <p:sp>
        <p:nvSpPr>
          <p:cNvPr id="3" name="Content Placeholder 2">
            <a:extLst>
              <a:ext uri="{FF2B5EF4-FFF2-40B4-BE49-F238E27FC236}">
                <a16:creationId xmlns:a16="http://schemas.microsoft.com/office/drawing/2014/main" id="{DB12405F-2B75-DC9D-585B-7531C8B3E44A}"/>
              </a:ext>
            </a:extLst>
          </p:cNvPr>
          <p:cNvSpPr>
            <a:spLocks noGrp="1"/>
          </p:cNvSpPr>
          <p:nvPr>
            <p:ph idx="1"/>
          </p:nvPr>
        </p:nvSpPr>
        <p:spPr/>
        <p:txBody>
          <a:bodyPr>
            <a:normAutofit/>
          </a:bodyPr>
          <a:lstStyle/>
          <a:p>
            <a:r>
              <a:rPr lang="en-US" dirty="0"/>
              <a:t>Demonstrate use of data to improve student outcomes. </a:t>
            </a:r>
          </a:p>
          <a:p>
            <a:pPr lvl="1"/>
            <a:r>
              <a:rPr lang="en-US" dirty="0"/>
              <a:t>Action steps must align to/address the problem</a:t>
            </a:r>
          </a:p>
          <a:p>
            <a:pPr lvl="1"/>
            <a:r>
              <a:rPr lang="en-US" dirty="0"/>
              <a:t>Include pre and post implementation student outcomes (Admin and/or Team Member Interview)</a:t>
            </a:r>
          </a:p>
          <a:p>
            <a:r>
              <a:rPr lang="en-US" dirty="0"/>
              <a:t>One Solution Plan (or acceptable alternative) per quarter* </a:t>
            </a:r>
          </a:p>
          <a:p>
            <a:pPr lvl="1"/>
            <a:r>
              <a:rPr lang="en-US" dirty="0"/>
              <a:t>Meets Tier 1 Artifacts Criteria</a:t>
            </a:r>
          </a:p>
          <a:p>
            <a:pPr lvl="1"/>
            <a:r>
              <a:rPr lang="en-US" dirty="0"/>
              <a:t>The above counts for one of these </a:t>
            </a:r>
          </a:p>
          <a:p>
            <a:pPr marL="0" indent="0">
              <a:buNone/>
            </a:pPr>
            <a:endParaRPr lang="en-US" dirty="0"/>
          </a:p>
          <a:p>
            <a:pPr marL="0" indent="0">
              <a:buNone/>
            </a:pPr>
            <a:r>
              <a:rPr lang="en-US" sz="2000" b="1" dirty="0"/>
              <a:t>* </a:t>
            </a:r>
            <a:r>
              <a:rPr lang="en-US" sz="2000" dirty="0"/>
              <a:t>Acceptable Alternative can be met by submitting a Big-5 report and team meeting minutes demonstrating how the team used a DBDM to improve outcomes for students.</a:t>
            </a:r>
            <a:endParaRPr lang="en-US" sz="2000" b="1" dirty="0"/>
          </a:p>
        </p:txBody>
      </p:sp>
    </p:spTree>
    <p:extLst>
      <p:ext uri="{BB962C8B-B14F-4D97-AF65-F5344CB8AC3E}">
        <p14:creationId xmlns:p14="http://schemas.microsoft.com/office/powerpoint/2010/main" val="2655211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540-5C09-5AB3-2E98-57F661C9432B}"/>
              </a:ext>
            </a:extLst>
          </p:cNvPr>
          <p:cNvSpPr>
            <a:spLocks noGrp="1"/>
          </p:cNvSpPr>
          <p:nvPr>
            <p:ph type="title"/>
          </p:nvPr>
        </p:nvSpPr>
        <p:spPr/>
        <p:txBody>
          <a:bodyPr/>
          <a:lstStyle/>
          <a:p>
            <a:r>
              <a:rPr lang="en-US" dirty="0"/>
              <a:t>Tier 1-Impact</a:t>
            </a:r>
          </a:p>
        </p:txBody>
      </p:sp>
      <p:sp>
        <p:nvSpPr>
          <p:cNvPr id="3" name="Content Placeholder 2">
            <a:extLst>
              <a:ext uri="{FF2B5EF4-FFF2-40B4-BE49-F238E27FC236}">
                <a16:creationId xmlns:a16="http://schemas.microsoft.com/office/drawing/2014/main" id="{DB12405F-2B75-DC9D-585B-7531C8B3E44A}"/>
              </a:ext>
            </a:extLst>
          </p:cNvPr>
          <p:cNvSpPr>
            <a:spLocks noGrp="1"/>
          </p:cNvSpPr>
          <p:nvPr>
            <p:ph idx="1"/>
          </p:nvPr>
        </p:nvSpPr>
        <p:spPr/>
        <p:txBody>
          <a:bodyPr>
            <a:normAutofit/>
          </a:bodyPr>
          <a:lstStyle/>
          <a:p>
            <a:r>
              <a:rPr lang="en-US" dirty="0"/>
              <a:t>All Tier 1 schools must submit Triangle Data</a:t>
            </a:r>
          </a:p>
          <a:p>
            <a:pPr lvl="1"/>
            <a:r>
              <a:rPr lang="en-US"/>
              <a:t>The total number </a:t>
            </a:r>
            <a:r>
              <a:rPr lang="en-US" dirty="0"/>
              <a:t>of students enrolled</a:t>
            </a:r>
          </a:p>
          <a:p>
            <a:pPr lvl="1"/>
            <a:r>
              <a:rPr lang="en-US" dirty="0"/>
              <a:t>The number of students with 0-1 ODRs</a:t>
            </a:r>
          </a:p>
          <a:p>
            <a:pPr lvl="1"/>
            <a:r>
              <a:rPr lang="en-US" dirty="0"/>
              <a:t>The number of students with 2-5 ODRs</a:t>
            </a:r>
          </a:p>
          <a:p>
            <a:pPr lvl="1"/>
            <a:r>
              <a:rPr lang="en-US" dirty="0"/>
              <a:t>The number of students with 6 or more ODRs</a:t>
            </a:r>
          </a:p>
          <a:p>
            <a:pPr lvl="1"/>
            <a:endParaRPr lang="en-US" dirty="0"/>
          </a:p>
        </p:txBody>
      </p:sp>
    </p:spTree>
    <p:extLst>
      <p:ext uri="{BB962C8B-B14F-4D97-AF65-F5344CB8AC3E}">
        <p14:creationId xmlns:p14="http://schemas.microsoft.com/office/powerpoint/2010/main" val="1059718928"/>
      </p:ext>
    </p:extLst>
  </p:cSld>
  <p:clrMapOvr>
    <a:masterClrMapping/>
  </p:clrMapOvr>
</p:sld>
</file>

<file path=ppt/theme/theme1.xml><?xml version="1.0" encoding="utf-8"?>
<a:theme xmlns:a="http://schemas.openxmlformats.org/drawingml/2006/main" name="Theme1">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E75836A8-D738-4EA1-9E3B-16DD126280A0}" vid="{20D0350D-E15F-48B3-8061-C8282C12324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1149</TotalTime>
  <Words>3826</Words>
  <Application>Microsoft Office PowerPoint</Application>
  <PresentationFormat>Widescreen</PresentationFormat>
  <Paragraphs>302</Paragraphs>
  <Slides>27</Slides>
  <Notes>27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Calibri Light</vt:lpstr>
      <vt:lpstr>Segoe</vt:lpstr>
      <vt:lpstr>Theme1</vt:lpstr>
      <vt:lpstr>MO SW-PBS Award of Excellence</vt:lpstr>
      <vt:lpstr>Purpose</vt:lpstr>
      <vt:lpstr>New for 2024!</vt:lpstr>
      <vt:lpstr>Awards</vt:lpstr>
      <vt:lpstr>PowerPoint Presentation</vt:lpstr>
      <vt:lpstr>Awards</vt:lpstr>
      <vt:lpstr>Tier 1-Criteria</vt:lpstr>
      <vt:lpstr>Tier 1-Impact</vt:lpstr>
      <vt:lpstr>Tier 1-Impact</vt:lpstr>
      <vt:lpstr>Tier 1-Impact (Climate)</vt:lpstr>
      <vt:lpstr>Tier 1-Implementation</vt:lpstr>
      <vt:lpstr>Tier 1-Implementation</vt:lpstr>
      <vt:lpstr>Important!</vt:lpstr>
      <vt:lpstr>Tier 1-Implementation</vt:lpstr>
      <vt:lpstr>Tier 1-Implementation</vt:lpstr>
      <vt:lpstr>Tier 2 Criteria</vt:lpstr>
      <vt:lpstr>Tier 2-Impact</vt:lpstr>
      <vt:lpstr>Tier 2-Implementation</vt:lpstr>
      <vt:lpstr>Continuing for 2024!</vt:lpstr>
      <vt:lpstr>Tier 2-Implementation</vt:lpstr>
      <vt:lpstr>Tier 2 Implementation</vt:lpstr>
      <vt:lpstr>Tier 3-Criteria</vt:lpstr>
      <vt:lpstr>Tier 3-Impact</vt:lpstr>
      <vt:lpstr>Tier 3-Implementation</vt:lpstr>
      <vt:lpstr>Tier 3-Implementation</vt:lpstr>
      <vt:lpstr>Final Thoughts</vt:lpstr>
      <vt:lpstr>More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 SW-PBS Award of Excellence</dc:title>
  <dc:creator>Way, Gordon</dc:creator>
  <cp:lastModifiedBy>Way, Gordon</cp:lastModifiedBy>
  <cp:revision>1</cp:revision>
  <dcterms:created xsi:type="dcterms:W3CDTF">2022-08-18T19:46:19Z</dcterms:created>
  <dcterms:modified xsi:type="dcterms:W3CDTF">2023-08-22T17:12:54Z</dcterms:modified>
</cp:coreProperties>
</file>