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7" r:id="rId5"/>
    <p:sldMasterId id="2147483721" r:id="rId6"/>
    <p:sldMasterId id="2147483734" r:id="rId7"/>
    <p:sldMasterId id="2147483746" r:id="rId8"/>
    <p:sldMasterId id="2147483759" r:id="rId9"/>
    <p:sldMasterId id="2147483771" r:id="rId10"/>
    <p:sldMasterId id="2147483778" r:id="rId11"/>
    <p:sldMasterId id="2147483790" r:id="rId12"/>
  </p:sldMasterIdLst>
  <p:notesMasterIdLst>
    <p:notesMasterId r:id="rId67"/>
  </p:notesMasterIdLst>
  <p:sldIdLst>
    <p:sldId id="256" r:id="rId13"/>
    <p:sldId id="3826" r:id="rId14"/>
    <p:sldId id="2083" r:id="rId15"/>
    <p:sldId id="269" r:id="rId16"/>
    <p:sldId id="613" r:id="rId17"/>
    <p:sldId id="290" r:id="rId18"/>
    <p:sldId id="3829" r:id="rId19"/>
    <p:sldId id="3827" r:id="rId20"/>
    <p:sldId id="3828" r:id="rId21"/>
    <p:sldId id="925" r:id="rId22"/>
    <p:sldId id="3836" r:id="rId23"/>
    <p:sldId id="3835" r:id="rId24"/>
    <p:sldId id="3824" r:id="rId25"/>
    <p:sldId id="3832" r:id="rId26"/>
    <p:sldId id="3833" r:id="rId27"/>
    <p:sldId id="3839" r:id="rId28"/>
    <p:sldId id="3840" r:id="rId29"/>
    <p:sldId id="3758" r:id="rId30"/>
    <p:sldId id="3830" r:id="rId31"/>
    <p:sldId id="3821" r:id="rId32"/>
    <p:sldId id="1010" r:id="rId33"/>
    <p:sldId id="3786" r:id="rId34"/>
    <p:sldId id="259" r:id="rId35"/>
    <p:sldId id="337" r:id="rId36"/>
    <p:sldId id="2858" r:id="rId37"/>
    <p:sldId id="3823" r:id="rId38"/>
    <p:sldId id="3812" r:id="rId39"/>
    <p:sldId id="2069" r:id="rId40"/>
    <p:sldId id="266" r:id="rId41"/>
    <p:sldId id="3834" r:id="rId42"/>
    <p:sldId id="3841" r:id="rId43"/>
    <p:sldId id="258" r:id="rId44"/>
    <p:sldId id="4169" r:id="rId45"/>
    <p:sldId id="3842" r:id="rId46"/>
    <p:sldId id="272" r:id="rId47"/>
    <p:sldId id="273" r:id="rId48"/>
    <p:sldId id="257" r:id="rId49"/>
    <p:sldId id="3843" r:id="rId50"/>
    <p:sldId id="260" r:id="rId51"/>
    <p:sldId id="262" r:id="rId52"/>
    <p:sldId id="267" r:id="rId53"/>
    <p:sldId id="274" r:id="rId54"/>
    <p:sldId id="268" r:id="rId55"/>
    <p:sldId id="3844" r:id="rId56"/>
    <p:sldId id="275" r:id="rId57"/>
    <p:sldId id="270" r:id="rId58"/>
    <p:sldId id="271" r:id="rId59"/>
    <p:sldId id="3845" r:id="rId60"/>
    <p:sldId id="276" r:id="rId61"/>
    <p:sldId id="277" r:id="rId62"/>
    <p:sldId id="4167" r:id="rId63"/>
    <p:sldId id="4168" r:id="rId64"/>
    <p:sldId id="279" r:id="rId65"/>
    <p:sldId id="52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179"/>
    <p:restoredTop sz="96327"/>
  </p:normalViewPr>
  <p:slideViewPr>
    <p:cSldViewPr snapToGrid="0" snapToObjects="1">
      <p:cViewPr varScale="1">
        <p:scale>
          <a:sx n="102" d="100"/>
          <a:sy n="102" d="100"/>
        </p:scale>
        <p:origin x="224" y="3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spPr>
            <a:solidFill>
              <a:schemeClr val="tx1"/>
            </a:solidFill>
            <a:ln>
              <a:noFill/>
            </a:ln>
            <a:effectLst/>
          </c:spPr>
          <c:invertIfNegative val="0"/>
          <c:cat>
            <c:strRef>
              <c:f>Sheet1!$O$5:$O$7</c:f>
              <c:strCache>
                <c:ptCount val="3"/>
                <c:pt idx="0">
                  <c:v>High</c:v>
                </c:pt>
                <c:pt idx="1">
                  <c:v>Middle</c:v>
                </c:pt>
                <c:pt idx="2">
                  <c:v>Elementary</c:v>
                </c:pt>
              </c:strCache>
            </c:strRef>
          </c:cat>
          <c:val>
            <c:numRef>
              <c:f>Sheet1!$P$5:$P$7</c:f>
              <c:numCache>
                <c:formatCode>General</c:formatCode>
                <c:ptCount val="3"/>
                <c:pt idx="0">
                  <c:v>3</c:v>
                </c:pt>
                <c:pt idx="1">
                  <c:v>2.4</c:v>
                </c:pt>
                <c:pt idx="2">
                  <c:v>2</c:v>
                </c:pt>
              </c:numCache>
            </c:numRef>
          </c:val>
          <c:extLst>
            <c:ext xmlns:c16="http://schemas.microsoft.com/office/drawing/2014/chart" uri="{C3380CC4-5D6E-409C-BE32-E72D297353CC}">
              <c16:uniqueId val="{00000000-7A72-4415-92FA-E3B97A6ADD6A}"/>
            </c:ext>
          </c:extLst>
        </c:ser>
        <c:dLbls>
          <c:showLegendKey val="0"/>
          <c:showVal val="0"/>
          <c:showCatName val="0"/>
          <c:showSerName val="0"/>
          <c:showPercent val="0"/>
          <c:showBubbleSize val="0"/>
        </c:dLbls>
        <c:gapWidth val="182"/>
        <c:axId val="204040847"/>
        <c:axId val="204032943"/>
      </c:barChart>
      <c:catAx>
        <c:axId val="204040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4032943"/>
        <c:crosses val="autoZero"/>
        <c:auto val="1"/>
        <c:lblAlgn val="ctr"/>
        <c:lblOffset val="100"/>
        <c:noMultiLvlLbl val="0"/>
      </c:catAx>
      <c:valAx>
        <c:axId val="204032943"/>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Years to Tier I Implementation</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404084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6CAE5-8A8C-419A-B7E5-841F3C28CC6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EADBB1A-51BA-455B-9CF7-1E88602D2F8C}">
      <dgm:prSet/>
      <dgm:spPr/>
      <dgm:t>
        <a:bodyPr/>
        <a:lstStyle/>
        <a:p>
          <a:r>
            <a:rPr lang="en-US"/>
            <a:t>Returning to best practices</a:t>
          </a:r>
        </a:p>
      </dgm:t>
    </dgm:pt>
    <dgm:pt modelId="{7865ACF2-588A-4794-B166-96E8881A9675}" type="parTrans" cxnId="{BD732141-AA5C-43C8-BE9E-5B38B1DE4AAF}">
      <dgm:prSet/>
      <dgm:spPr/>
      <dgm:t>
        <a:bodyPr/>
        <a:lstStyle/>
        <a:p>
          <a:endParaRPr lang="en-US"/>
        </a:p>
      </dgm:t>
    </dgm:pt>
    <dgm:pt modelId="{3583875C-2FF6-470F-AC75-4AF36C2E94E3}" type="sibTrans" cxnId="{BD732141-AA5C-43C8-BE9E-5B38B1DE4AAF}">
      <dgm:prSet/>
      <dgm:spPr/>
      <dgm:t>
        <a:bodyPr/>
        <a:lstStyle/>
        <a:p>
          <a:endParaRPr lang="en-US"/>
        </a:p>
      </dgm:t>
    </dgm:pt>
    <dgm:pt modelId="{B133E58D-0CDC-4D94-ACE6-18784C516010}">
      <dgm:prSet/>
      <dgm:spPr/>
      <dgm:t>
        <a:bodyPr/>
        <a:lstStyle/>
        <a:p>
          <a:r>
            <a:rPr lang="en-US" dirty="0"/>
            <a:t>Student needs out resourcing our current structures within schools</a:t>
          </a:r>
        </a:p>
      </dgm:t>
    </dgm:pt>
    <dgm:pt modelId="{A6B910CA-11A8-42C1-891B-D8E572D131D4}" type="parTrans" cxnId="{8B796AC7-418B-4E15-B779-10C56B711EDB}">
      <dgm:prSet/>
      <dgm:spPr/>
      <dgm:t>
        <a:bodyPr/>
        <a:lstStyle/>
        <a:p>
          <a:endParaRPr lang="en-US"/>
        </a:p>
      </dgm:t>
    </dgm:pt>
    <dgm:pt modelId="{66230ADA-77F1-419B-8318-5DBB8A9C1492}" type="sibTrans" cxnId="{8B796AC7-418B-4E15-B779-10C56B711EDB}">
      <dgm:prSet/>
      <dgm:spPr/>
      <dgm:t>
        <a:bodyPr/>
        <a:lstStyle/>
        <a:p>
          <a:endParaRPr lang="en-US"/>
        </a:p>
      </dgm:t>
    </dgm:pt>
    <dgm:pt modelId="{C544F099-8117-4384-AC66-2C1B8C55B35B}">
      <dgm:prSet/>
      <dgm:spPr/>
      <dgm:t>
        <a:bodyPr/>
        <a:lstStyle/>
        <a:p>
          <a:r>
            <a:rPr lang="en-US"/>
            <a:t>One more school shooting</a:t>
          </a:r>
        </a:p>
      </dgm:t>
    </dgm:pt>
    <dgm:pt modelId="{8FF06003-716D-44AA-9E0C-AFDB1B2D2092}" type="parTrans" cxnId="{25F9B560-6407-43AC-8BBF-8903AA191ADA}">
      <dgm:prSet/>
      <dgm:spPr/>
      <dgm:t>
        <a:bodyPr/>
        <a:lstStyle/>
        <a:p>
          <a:endParaRPr lang="en-US"/>
        </a:p>
      </dgm:t>
    </dgm:pt>
    <dgm:pt modelId="{13DD866E-9FA2-447F-95B5-B92B76D78D02}" type="sibTrans" cxnId="{25F9B560-6407-43AC-8BBF-8903AA191ADA}">
      <dgm:prSet/>
      <dgm:spPr/>
      <dgm:t>
        <a:bodyPr/>
        <a:lstStyle/>
        <a:p>
          <a:endParaRPr lang="en-US"/>
        </a:p>
      </dgm:t>
    </dgm:pt>
    <dgm:pt modelId="{87198B13-F115-4EDA-836C-0CB06A270427}">
      <dgm:prSet/>
      <dgm:spPr/>
      <dgm:t>
        <a:bodyPr/>
        <a:lstStyle/>
        <a:p>
          <a:r>
            <a:rPr lang="en-US"/>
            <a:t>Spending money wisely</a:t>
          </a:r>
        </a:p>
      </dgm:t>
    </dgm:pt>
    <dgm:pt modelId="{AF2BD88D-278A-4268-BCC3-F868DD0BDF46}" type="parTrans" cxnId="{E4EB63FB-5017-4BC5-98E2-040AA97DEF48}">
      <dgm:prSet/>
      <dgm:spPr/>
      <dgm:t>
        <a:bodyPr/>
        <a:lstStyle/>
        <a:p>
          <a:endParaRPr lang="en-US"/>
        </a:p>
      </dgm:t>
    </dgm:pt>
    <dgm:pt modelId="{B34240B6-FE17-4D96-B715-F8CA9F41DB25}" type="sibTrans" cxnId="{E4EB63FB-5017-4BC5-98E2-040AA97DEF48}">
      <dgm:prSet/>
      <dgm:spPr/>
      <dgm:t>
        <a:bodyPr/>
        <a:lstStyle/>
        <a:p>
          <a:endParaRPr lang="en-US"/>
        </a:p>
      </dgm:t>
    </dgm:pt>
    <dgm:pt modelId="{2469BBE9-4589-4EE8-9FF0-36791DE2949B}">
      <dgm:prSet/>
      <dgm:spPr/>
      <dgm:t>
        <a:bodyPr/>
        <a:lstStyle/>
        <a:p>
          <a:r>
            <a:rPr lang="en-US"/>
            <a:t>Its not sexy…. But it works</a:t>
          </a:r>
        </a:p>
      </dgm:t>
    </dgm:pt>
    <dgm:pt modelId="{035B322B-06C3-44BF-93B4-EEE8A426B4AB}" type="parTrans" cxnId="{B1814B3B-B316-43E4-B464-4CF34A8A8C74}">
      <dgm:prSet/>
      <dgm:spPr/>
      <dgm:t>
        <a:bodyPr/>
        <a:lstStyle/>
        <a:p>
          <a:endParaRPr lang="en-US"/>
        </a:p>
      </dgm:t>
    </dgm:pt>
    <dgm:pt modelId="{9E30C6D7-54FB-449A-84E0-D999FE34AF8D}" type="sibTrans" cxnId="{B1814B3B-B316-43E4-B464-4CF34A8A8C74}">
      <dgm:prSet/>
      <dgm:spPr/>
      <dgm:t>
        <a:bodyPr/>
        <a:lstStyle/>
        <a:p>
          <a:endParaRPr lang="en-US"/>
        </a:p>
      </dgm:t>
    </dgm:pt>
    <dgm:pt modelId="{A4541201-C25C-8247-9600-36164FA041C5}" type="pres">
      <dgm:prSet presAssocID="{A816CAE5-8A8C-419A-B7E5-841F3C28CC6A}" presName="vert0" presStyleCnt="0">
        <dgm:presLayoutVars>
          <dgm:dir/>
          <dgm:animOne val="branch"/>
          <dgm:animLvl val="lvl"/>
        </dgm:presLayoutVars>
      </dgm:prSet>
      <dgm:spPr/>
    </dgm:pt>
    <dgm:pt modelId="{5754F6F9-427A-5E4B-A924-05C3969334FF}" type="pres">
      <dgm:prSet presAssocID="{FEADBB1A-51BA-455B-9CF7-1E88602D2F8C}" presName="thickLine" presStyleLbl="alignNode1" presStyleIdx="0" presStyleCnt="5"/>
      <dgm:spPr/>
    </dgm:pt>
    <dgm:pt modelId="{50061D20-2C5F-C94E-9A89-4338485C6077}" type="pres">
      <dgm:prSet presAssocID="{FEADBB1A-51BA-455B-9CF7-1E88602D2F8C}" presName="horz1" presStyleCnt="0"/>
      <dgm:spPr/>
    </dgm:pt>
    <dgm:pt modelId="{79B26147-6710-C74F-862E-5E1004626642}" type="pres">
      <dgm:prSet presAssocID="{FEADBB1A-51BA-455B-9CF7-1E88602D2F8C}" presName="tx1" presStyleLbl="revTx" presStyleIdx="0" presStyleCnt="5"/>
      <dgm:spPr/>
    </dgm:pt>
    <dgm:pt modelId="{81E7355D-18CA-854C-BFCE-8620CF3D8C7A}" type="pres">
      <dgm:prSet presAssocID="{FEADBB1A-51BA-455B-9CF7-1E88602D2F8C}" presName="vert1" presStyleCnt="0"/>
      <dgm:spPr/>
    </dgm:pt>
    <dgm:pt modelId="{89EEF8C8-1E5C-F945-9310-CB0F41B5A758}" type="pres">
      <dgm:prSet presAssocID="{B133E58D-0CDC-4D94-ACE6-18784C516010}" presName="thickLine" presStyleLbl="alignNode1" presStyleIdx="1" presStyleCnt="5"/>
      <dgm:spPr/>
    </dgm:pt>
    <dgm:pt modelId="{ADED7813-F39C-6745-965D-43E55C6D066E}" type="pres">
      <dgm:prSet presAssocID="{B133E58D-0CDC-4D94-ACE6-18784C516010}" presName="horz1" presStyleCnt="0"/>
      <dgm:spPr/>
    </dgm:pt>
    <dgm:pt modelId="{C76EF84A-8100-9948-A829-466CC77D9D2E}" type="pres">
      <dgm:prSet presAssocID="{B133E58D-0CDC-4D94-ACE6-18784C516010}" presName="tx1" presStyleLbl="revTx" presStyleIdx="1" presStyleCnt="5"/>
      <dgm:spPr/>
    </dgm:pt>
    <dgm:pt modelId="{7944ED36-C3B8-1F4C-9670-F6A100407B2D}" type="pres">
      <dgm:prSet presAssocID="{B133E58D-0CDC-4D94-ACE6-18784C516010}" presName="vert1" presStyleCnt="0"/>
      <dgm:spPr/>
    </dgm:pt>
    <dgm:pt modelId="{88217A85-CDA5-6445-9197-3C36C5CDF863}" type="pres">
      <dgm:prSet presAssocID="{C544F099-8117-4384-AC66-2C1B8C55B35B}" presName="thickLine" presStyleLbl="alignNode1" presStyleIdx="2" presStyleCnt="5"/>
      <dgm:spPr/>
    </dgm:pt>
    <dgm:pt modelId="{0CD27DA3-F8F6-8E42-B599-AAC0D07C576F}" type="pres">
      <dgm:prSet presAssocID="{C544F099-8117-4384-AC66-2C1B8C55B35B}" presName="horz1" presStyleCnt="0"/>
      <dgm:spPr/>
    </dgm:pt>
    <dgm:pt modelId="{DCECFF7B-6B5B-2C45-AA27-4D364FE6CBE1}" type="pres">
      <dgm:prSet presAssocID="{C544F099-8117-4384-AC66-2C1B8C55B35B}" presName="tx1" presStyleLbl="revTx" presStyleIdx="2" presStyleCnt="5"/>
      <dgm:spPr/>
    </dgm:pt>
    <dgm:pt modelId="{7CD30E54-58CB-3E4E-AFB8-E22C4F8076D8}" type="pres">
      <dgm:prSet presAssocID="{C544F099-8117-4384-AC66-2C1B8C55B35B}" presName="vert1" presStyleCnt="0"/>
      <dgm:spPr/>
    </dgm:pt>
    <dgm:pt modelId="{8A43E516-6CB8-B141-A68E-396889947D9B}" type="pres">
      <dgm:prSet presAssocID="{87198B13-F115-4EDA-836C-0CB06A270427}" presName="thickLine" presStyleLbl="alignNode1" presStyleIdx="3" presStyleCnt="5"/>
      <dgm:spPr/>
    </dgm:pt>
    <dgm:pt modelId="{0AB3FE33-64CE-6640-8918-E958C8587B14}" type="pres">
      <dgm:prSet presAssocID="{87198B13-F115-4EDA-836C-0CB06A270427}" presName="horz1" presStyleCnt="0"/>
      <dgm:spPr/>
    </dgm:pt>
    <dgm:pt modelId="{228724E2-FC95-BA44-856D-996F27B74C7B}" type="pres">
      <dgm:prSet presAssocID="{87198B13-F115-4EDA-836C-0CB06A270427}" presName="tx1" presStyleLbl="revTx" presStyleIdx="3" presStyleCnt="5"/>
      <dgm:spPr/>
    </dgm:pt>
    <dgm:pt modelId="{C82BCE3D-30E0-D341-BF8C-D6743BAC19B4}" type="pres">
      <dgm:prSet presAssocID="{87198B13-F115-4EDA-836C-0CB06A270427}" presName="vert1" presStyleCnt="0"/>
      <dgm:spPr/>
    </dgm:pt>
    <dgm:pt modelId="{FD499A2C-581F-F943-A42C-0EFCF18655C9}" type="pres">
      <dgm:prSet presAssocID="{2469BBE9-4589-4EE8-9FF0-36791DE2949B}" presName="thickLine" presStyleLbl="alignNode1" presStyleIdx="4" presStyleCnt="5"/>
      <dgm:spPr/>
    </dgm:pt>
    <dgm:pt modelId="{3A06385C-AD52-B043-A10F-DB84DC2BFD22}" type="pres">
      <dgm:prSet presAssocID="{2469BBE9-4589-4EE8-9FF0-36791DE2949B}" presName="horz1" presStyleCnt="0"/>
      <dgm:spPr/>
    </dgm:pt>
    <dgm:pt modelId="{E587A009-2A53-FC4F-B3C9-2B016267D015}" type="pres">
      <dgm:prSet presAssocID="{2469BBE9-4589-4EE8-9FF0-36791DE2949B}" presName="tx1" presStyleLbl="revTx" presStyleIdx="4" presStyleCnt="5"/>
      <dgm:spPr/>
    </dgm:pt>
    <dgm:pt modelId="{E43EC43F-4194-0742-BC6A-D2DD7979F6EB}" type="pres">
      <dgm:prSet presAssocID="{2469BBE9-4589-4EE8-9FF0-36791DE2949B}" presName="vert1" presStyleCnt="0"/>
      <dgm:spPr/>
    </dgm:pt>
  </dgm:ptLst>
  <dgm:cxnLst>
    <dgm:cxn modelId="{8A097106-061B-CE41-A735-9587A90034D5}" type="presOf" srcId="{B133E58D-0CDC-4D94-ACE6-18784C516010}" destId="{C76EF84A-8100-9948-A829-466CC77D9D2E}" srcOrd="0" destOrd="0" presId="urn:microsoft.com/office/officeart/2008/layout/LinedList"/>
    <dgm:cxn modelId="{4399670F-51AA-E54B-88FF-D5D8755C2568}" type="presOf" srcId="{FEADBB1A-51BA-455B-9CF7-1E88602D2F8C}" destId="{79B26147-6710-C74F-862E-5E1004626642}" srcOrd="0" destOrd="0" presId="urn:microsoft.com/office/officeart/2008/layout/LinedList"/>
    <dgm:cxn modelId="{4A4A6313-143B-6248-8491-8AAE8F4D07D1}" type="presOf" srcId="{2469BBE9-4589-4EE8-9FF0-36791DE2949B}" destId="{E587A009-2A53-FC4F-B3C9-2B016267D015}" srcOrd="0" destOrd="0" presId="urn:microsoft.com/office/officeart/2008/layout/LinedList"/>
    <dgm:cxn modelId="{B1814B3B-B316-43E4-B464-4CF34A8A8C74}" srcId="{A816CAE5-8A8C-419A-B7E5-841F3C28CC6A}" destId="{2469BBE9-4589-4EE8-9FF0-36791DE2949B}" srcOrd="4" destOrd="0" parTransId="{035B322B-06C3-44BF-93B4-EEE8A426B4AB}" sibTransId="{9E30C6D7-54FB-449A-84E0-D999FE34AF8D}"/>
    <dgm:cxn modelId="{BD732141-AA5C-43C8-BE9E-5B38B1DE4AAF}" srcId="{A816CAE5-8A8C-419A-B7E5-841F3C28CC6A}" destId="{FEADBB1A-51BA-455B-9CF7-1E88602D2F8C}" srcOrd="0" destOrd="0" parTransId="{7865ACF2-588A-4794-B166-96E8881A9675}" sibTransId="{3583875C-2FF6-470F-AC75-4AF36C2E94E3}"/>
    <dgm:cxn modelId="{25F9B560-6407-43AC-8BBF-8903AA191ADA}" srcId="{A816CAE5-8A8C-419A-B7E5-841F3C28CC6A}" destId="{C544F099-8117-4384-AC66-2C1B8C55B35B}" srcOrd="2" destOrd="0" parTransId="{8FF06003-716D-44AA-9E0C-AFDB1B2D2092}" sibTransId="{13DD866E-9FA2-447F-95B5-B92B76D78D02}"/>
    <dgm:cxn modelId="{C96C2676-51D3-4945-BA61-30B3DAD4291A}" type="presOf" srcId="{C544F099-8117-4384-AC66-2C1B8C55B35B}" destId="{DCECFF7B-6B5B-2C45-AA27-4D364FE6CBE1}" srcOrd="0" destOrd="0" presId="urn:microsoft.com/office/officeart/2008/layout/LinedList"/>
    <dgm:cxn modelId="{F1CEA399-0568-1742-90F8-B722D89D9453}" type="presOf" srcId="{A816CAE5-8A8C-419A-B7E5-841F3C28CC6A}" destId="{A4541201-C25C-8247-9600-36164FA041C5}" srcOrd="0" destOrd="0" presId="urn:microsoft.com/office/officeart/2008/layout/LinedList"/>
    <dgm:cxn modelId="{8B796AC7-418B-4E15-B779-10C56B711EDB}" srcId="{A816CAE5-8A8C-419A-B7E5-841F3C28CC6A}" destId="{B133E58D-0CDC-4D94-ACE6-18784C516010}" srcOrd="1" destOrd="0" parTransId="{A6B910CA-11A8-42C1-891B-D8E572D131D4}" sibTransId="{66230ADA-77F1-419B-8318-5DBB8A9C1492}"/>
    <dgm:cxn modelId="{8D7915CB-AE45-104F-8C3A-8DCF40AB85DB}" type="presOf" srcId="{87198B13-F115-4EDA-836C-0CB06A270427}" destId="{228724E2-FC95-BA44-856D-996F27B74C7B}" srcOrd="0" destOrd="0" presId="urn:microsoft.com/office/officeart/2008/layout/LinedList"/>
    <dgm:cxn modelId="{E4EB63FB-5017-4BC5-98E2-040AA97DEF48}" srcId="{A816CAE5-8A8C-419A-B7E5-841F3C28CC6A}" destId="{87198B13-F115-4EDA-836C-0CB06A270427}" srcOrd="3" destOrd="0" parTransId="{AF2BD88D-278A-4268-BCC3-F868DD0BDF46}" sibTransId="{B34240B6-FE17-4D96-B715-F8CA9F41DB25}"/>
    <dgm:cxn modelId="{D5F80E36-6FD4-2D44-A7F7-7854A4A62DAB}" type="presParOf" srcId="{A4541201-C25C-8247-9600-36164FA041C5}" destId="{5754F6F9-427A-5E4B-A924-05C3969334FF}" srcOrd="0" destOrd="0" presId="urn:microsoft.com/office/officeart/2008/layout/LinedList"/>
    <dgm:cxn modelId="{429BDFFA-C559-B045-9D7B-1DE56361564D}" type="presParOf" srcId="{A4541201-C25C-8247-9600-36164FA041C5}" destId="{50061D20-2C5F-C94E-9A89-4338485C6077}" srcOrd="1" destOrd="0" presId="urn:microsoft.com/office/officeart/2008/layout/LinedList"/>
    <dgm:cxn modelId="{C2213BE6-2E87-AC43-805D-B8E96328BDAF}" type="presParOf" srcId="{50061D20-2C5F-C94E-9A89-4338485C6077}" destId="{79B26147-6710-C74F-862E-5E1004626642}" srcOrd="0" destOrd="0" presId="urn:microsoft.com/office/officeart/2008/layout/LinedList"/>
    <dgm:cxn modelId="{E62746D0-9257-4244-A5D1-582B96982C99}" type="presParOf" srcId="{50061D20-2C5F-C94E-9A89-4338485C6077}" destId="{81E7355D-18CA-854C-BFCE-8620CF3D8C7A}" srcOrd="1" destOrd="0" presId="urn:microsoft.com/office/officeart/2008/layout/LinedList"/>
    <dgm:cxn modelId="{CD49D2EB-7E1D-B94C-8D1F-24DF97FF1BE6}" type="presParOf" srcId="{A4541201-C25C-8247-9600-36164FA041C5}" destId="{89EEF8C8-1E5C-F945-9310-CB0F41B5A758}" srcOrd="2" destOrd="0" presId="urn:microsoft.com/office/officeart/2008/layout/LinedList"/>
    <dgm:cxn modelId="{1E86B0F7-28B3-F140-BE2E-59F1E635E765}" type="presParOf" srcId="{A4541201-C25C-8247-9600-36164FA041C5}" destId="{ADED7813-F39C-6745-965D-43E55C6D066E}" srcOrd="3" destOrd="0" presId="urn:microsoft.com/office/officeart/2008/layout/LinedList"/>
    <dgm:cxn modelId="{D4683ADD-92B0-AD41-871E-5CA20C0C2AF3}" type="presParOf" srcId="{ADED7813-F39C-6745-965D-43E55C6D066E}" destId="{C76EF84A-8100-9948-A829-466CC77D9D2E}" srcOrd="0" destOrd="0" presId="urn:microsoft.com/office/officeart/2008/layout/LinedList"/>
    <dgm:cxn modelId="{92ADD851-93A5-0843-B842-F79C0B5601C8}" type="presParOf" srcId="{ADED7813-F39C-6745-965D-43E55C6D066E}" destId="{7944ED36-C3B8-1F4C-9670-F6A100407B2D}" srcOrd="1" destOrd="0" presId="urn:microsoft.com/office/officeart/2008/layout/LinedList"/>
    <dgm:cxn modelId="{9FA036DE-259A-7E40-ABA6-7C9E383E87E0}" type="presParOf" srcId="{A4541201-C25C-8247-9600-36164FA041C5}" destId="{88217A85-CDA5-6445-9197-3C36C5CDF863}" srcOrd="4" destOrd="0" presId="urn:microsoft.com/office/officeart/2008/layout/LinedList"/>
    <dgm:cxn modelId="{1B79CD34-E368-DB44-A68F-BC98C5C540E3}" type="presParOf" srcId="{A4541201-C25C-8247-9600-36164FA041C5}" destId="{0CD27DA3-F8F6-8E42-B599-AAC0D07C576F}" srcOrd="5" destOrd="0" presId="urn:microsoft.com/office/officeart/2008/layout/LinedList"/>
    <dgm:cxn modelId="{3C4F72C7-726B-264A-AEF6-1C157F106679}" type="presParOf" srcId="{0CD27DA3-F8F6-8E42-B599-AAC0D07C576F}" destId="{DCECFF7B-6B5B-2C45-AA27-4D364FE6CBE1}" srcOrd="0" destOrd="0" presId="urn:microsoft.com/office/officeart/2008/layout/LinedList"/>
    <dgm:cxn modelId="{69450FB0-E914-A64D-AD39-41600FFFD2B0}" type="presParOf" srcId="{0CD27DA3-F8F6-8E42-B599-AAC0D07C576F}" destId="{7CD30E54-58CB-3E4E-AFB8-E22C4F8076D8}" srcOrd="1" destOrd="0" presId="urn:microsoft.com/office/officeart/2008/layout/LinedList"/>
    <dgm:cxn modelId="{CF43A8C5-57C5-9745-AC6C-57197360C1EF}" type="presParOf" srcId="{A4541201-C25C-8247-9600-36164FA041C5}" destId="{8A43E516-6CB8-B141-A68E-396889947D9B}" srcOrd="6" destOrd="0" presId="urn:microsoft.com/office/officeart/2008/layout/LinedList"/>
    <dgm:cxn modelId="{4B421156-D259-1F41-A3FF-2A4FB9F8763D}" type="presParOf" srcId="{A4541201-C25C-8247-9600-36164FA041C5}" destId="{0AB3FE33-64CE-6640-8918-E958C8587B14}" srcOrd="7" destOrd="0" presId="urn:microsoft.com/office/officeart/2008/layout/LinedList"/>
    <dgm:cxn modelId="{425224FF-D6F0-6A4E-BFDA-EE7D35123E06}" type="presParOf" srcId="{0AB3FE33-64CE-6640-8918-E958C8587B14}" destId="{228724E2-FC95-BA44-856D-996F27B74C7B}" srcOrd="0" destOrd="0" presId="urn:microsoft.com/office/officeart/2008/layout/LinedList"/>
    <dgm:cxn modelId="{DC3572E1-4857-DA47-9E62-8CE3CB9CCAA6}" type="presParOf" srcId="{0AB3FE33-64CE-6640-8918-E958C8587B14}" destId="{C82BCE3D-30E0-D341-BF8C-D6743BAC19B4}" srcOrd="1" destOrd="0" presId="urn:microsoft.com/office/officeart/2008/layout/LinedList"/>
    <dgm:cxn modelId="{9A771B48-635D-C14E-89E6-26E084AC8188}" type="presParOf" srcId="{A4541201-C25C-8247-9600-36164FA041C5}" destId="{FD499A2C-581F-F943-A42C-0EFCF18655C9}" srcOrd="8" destOrd="0" presId="urn:microsoft.com/office/officeart/2008/layout/LinedList"/>
    <dgm:cxn modelId="{70DD3E14-512F-1741-85BC-CA0FC7F79C98}" type="presParOf" srcId="{A4541201-C25C-8247-9600-36164FA041C5}" destId="{3A06385C-AD52-B043-A10F-DB84DC2BFD22}" srcOrd="9" destOrd="0" presId="urn:microsoft.com/office/officeart/2008/layout/LinedList"/>
    <dgm:cxn modelId="{E7AD7A3E-2205-0C4E-A7A9-5A20AD8F1E64}" type="presParOf" srcId="{3A06385C-AD52-B043-A10F-DB84DC2BFD22}" destId="{E587A009-2A53-FC4F-B3C9-2B016267D015}" srcOrd="0" destOrd="0" presId="urn:microsoft.com/office/officeart/2008/layout/LinedList"/>
    <dgm:cxn modelId="{939FE510-5C7B-C440-974C-B6BCDE227F96}" type="presParOf" srcId="{3A06385C-AD52-B043-A10F-DB84DC2BFD22}" destId="{E43EC43F-4194-0742-BC6A-D2DD7979F6E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52B374-D4B6-417B-A409-A7AD98AD55E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7377750-B0A2-4C1C-9BC6-8570AADD9B58}">
      <dgm:prSet/>
      <dgm:spPr/>
      <dgm:t>
        <a:bodyPr/>
        <a:lstStyle/>
        <a:p>
          <a:r>
            <a:rPr lang="en-US"/>
            <a:t>Twice as likely to increase attendance for all, 1.5 for students with IEPs</a:t>
          </a:r>
        </a:p>
      </dgm:t>
    </dgm:pt>
    <dgm:pt modelId="{1F36A8CC-88E9-48D1-97BA-15F4CF666B09}" type="parTrans" cxnId="{2ACCB397-314D-4F21-9C87-F127C851657D}">
      <dgm:prSet/>
      <dgm:spPr/>
      <dgm:t>
        <a:bodyPr/>
        <a:lstStyle/>
        <a:p>
          <a:endParaRPr lang="en-US"/>
        </a:p>
      </dgm:t>
    </dgm:pt>
    <dgm:pt modelId="{628ACD9E-A6FC-4295-8F76-6960C167C942}" type="sibTrans" cxnId="{2ACCB397-314D-4F21-9C87-F127C851657D}">
      <dgm:prSet/>
      <dgm:spPr/>
      <dgm:t>
        <a:bodyPr/>
        <a:lstStyle/>
        <a:p>
          <a:endParaRPr lang="en-US"/>
        </a:p>
      </dgm:t>
    </dgm:pt>
    <dgm:pt modelId="{3F88013D-48F4-4534-B5A3-CFE0514C2F49}">
      <dgm:prSet/>
      <dgm:spPr/>
      <dgm:t>
        <a:bodyPr/>
        <a:lstStyle/>
        <a:p>
          <a:r>
            <a:rPr lang="en-US"/>
            <a:t>Twice as likely to score higher on Communication Arts Assessment, 1.5 for students with IEPs</a:t>
          </a:r>
        </a:p>
      </dgm:t>
    </dgm:pt>
    <dgm:pt modelId="{FC10342D-C916-43CF-8F32-E878BE5143D8}" type="parTrans" cxnId="{725491E4-58A4-43BA-909A-D8FF40600756}">
      <dgm:prSet/>
      <dgm:spPr/>
      <dgm:t>
        <a:bodyPr/>
        <a:lstStyle/>
        <a:p>
          <a:endParaRPr lang="en-US"/>
        </a:p>
      </dgm:t>
    </dgm:pt>
    <dgm:pt modelId="{F51FAB7A-EA64-4F61-BEB7-BBAE9AD5E73C}" type="sibTrans" cxnId="{725491E4-58A4-43BA-909A-D8FF40600756}">
      <dgm:prSet/>
      <dgm:spPr/>
      <dgm:t>
        <a:bodyPr/>
        <a:lstStyle/>
        <a:p>
          <a:endParaRPr lang="en-US"/>
        </a:p>
      </dgm:t>
    </dgm:pt>
    <dgm:pt modelId="{BE1DC45E-BDB1-4D40-820A-6FA8CA37A527}">
      <dgm:prSet/>
      <dgm:spPr/>
      <dgm:t>
        <a:bodyPr/>
        <a:lstStyle/>
        <a:p>
          <a:r>
            <a:rPr lang="en-US"/>
            <a:t>Twice as likely to score higher on Math Assessment including students with IEPs</a:t>
          </a:r>
        </a:p>
      </dgm:t>
    </dgm:pt>
    <dgm:pt modelId="{314153DE-0AFA-487B-AD1A-6F27287F26FF}" type="parTrans" cxnId="{999774A7-2D14-4911-89BE-76D9484B01DF}">
      <dgm:prSet/>
      <dgm:spPr/>
      <dgm:t>
        <a:bodyPr/>
        <a:lstStyle/>
        <a:p>
          <a:endParaRPr lang="en-US"/>
        </a:p>
      </dgm:t>
    </dgm:pt>
    <dgm:pt modelId="{537C89B3-E8F6-4CFB-97C9-90B426846CDE}" type="sibTrans" cxnId="{999774A7-2D14-4911-89BE-76D9484B01DF}">
      <dgm:prSet/>
      <dgm:spPr/>
      <dgm:t>
        <a:bodyPr/>
        <a:lstStyle/>
        <a:p>
          <a:endParaRPr lang="en-US"/>
        </a:p>
      </dgm:t>
    </dgm:pt>
    <dgm:pt modelId="{5BAD6031-B2ED-5F48-811F-658A7D2EEAE1}" type="pres">
      <dgm:prSet presAssocID="{D852B374-D4B6-417B-A409-A7AD98AD55ED}" presName="vert0" presStyleCnt="0">
        <dgm:presLayoutVars>
          <dgm:dir/>
          <dgm:animOne val="branch"/>
          <dgm:animLvl val="lvl"/>
        </dgm:presLayoutVars>
      </dgm:prSet>
      <dgm:spPr/>
    </dgm:pt>
    <dgm:pt modelId="{2E80C6DF-D34E-5D40-9B5B-DC749FE13C06}" type="pres">
      <dgm:prSet presAssocID="{67377750-B0A2-4C1C-9BC6-8570AADD9B58}" presName="thickLine" presStyleLbl="alignNode1" presStyleIdx="0" presStyleCnt="3"/>
      <dgm:spPr/>
    </dgm:pt>
    <dgm:pt modelId="{40BDE02A-8295-714B-B498-3DC3D6312B2D}" type="pres">
      <dgm:prSet presAssocID="{67377750-B0A2-4C1C-9BC6-8570AADD9B58}" presName="horz1" presStyleCnt="0"/>
      <dgm:spPr/>
    </dgm:pt>
    <dgm:pt modelId="{A4B8DD7B-6331-E04C-8906-22F9FB114619}" type="pres">
      <dgm:prSet presAssocID="{67377750-B0A2-4C1C-9BC6-8570AADD9B58}" presName="tx1" presStyleLbl="revTx" presStyleIdx="0" presStyleCnt="3"/>
      <dgm:spPr/>
    </dgm:pt>
    <dgm:pt modelId="{67A17FB5-6F9C-6F4D-9B49-A61602931F5C}" type="pres">
      <dgm:prSet presAssocID="{67377750-B0A2-4C1C-9BC6-8570AADD9B58}" presName="vert1" presStyleCnt="0"/>
      <dgm:spPr/>
    </dgm:pt>
    <dgm:pt modelId="{FE26BB4D-4566-0840-8822-C377DDAE78B7}" type="pres">
      <dgm:prSet presAssocID="{3F88013D-48F4-4534-B5A3-CFE0514C2F49}" presName="thickLine" presStyleLbl="alignNode1" presStyleIdx="1" presStyleCnt="3"/>
      <dgm:spPr/>
    </dgm:pt>
    <dgm:pt modelId="{E5614655-ED14-FF4B-B3AA-2EF55F598490}" type="pres">
      <dgm:prSet presAssocID="{3F88013D-48F4-4534-B5A3-CFE0514C2F49}" presName="horz1" presStyleCnt="0"/>
      <dgm:spPr/>
    </dgm:pt>
    <dgm:pt modelId="{6F050C61-BA54-0F46-A625-42786B5DA445}" type="pres">
      <dgm:prSet presAssocID="{3F88013D-48F4-4534-B5A3-CFE0514C2F49}" presName="tx1" presStyleLbl="revTx" presStyleIdx="1" presStyleCnt="3"/>
      <dgm:spPr/>
    </dgm:pt>
    <dgm:pt modelId="{BDDF3B49-026C-A647-9B19-B285E6CBB7C3}" type="pres">
      <dgm:prSet presAssocID="{3F88013D-48F4-4534-B5A3-CFE0514C2F49}" presName="vert1" presStyleCnt="0"/>
      <dgm:spPr/>
    </dgm:pt>
    <dgm:pt modelId="{D622AF8C-8DF7-4545-8D2D-61200FDB92A5}" type="pres">
      <dgm:prSet presAssocID="{BE1DC45E-BDB1-4D40-820A-6FA8CA37A527}" presName="thickLine" presStyleLbl="alignNode1" presStyleIdx="2" presStyleCnt="3"/>
      <dgm:spPr/>
    </dgm:pt>
    <dgm:pt modelId="{0DEECB66-3EE4-7941-A29F-95BC488FC52A}" type="pres">
      <dgm:prSet presAssocID="{BE1DC45E-BDB1-4D40-820A-6FA8CA37A527}" presName="horz1" presStyleCnt="0"/>
      <dgm:spPr/>
    </dgm:pt>
    <dgm:pt modelId="{5DA67561-A3DB-5A43-A37A-CB1F56828831}" type="pres">
      <dgm:prSet presAssocID="{BE1DC45E-BDB1-4D40-820A-6FA8CA37A527}" presName="tx1" presStyleLbl="revTx" presStyleIdx="2" presStyleCnt="3"/>
      <dgm:spPr/>
    </dgm:pt>
    <dgm:pt modelId="{0E1E49B8-60A6-4C48-94E2-4085FE42D765}" type="pres">
      <dgm:prSet presAssocID="{BE1DC45E-BDB1-4D40-820A-6FA8CA37A527}" presName="vert1" presStyleCnt="0"/>
      <dgm:spPr/>
    </dgm:pt>
  </dgm:ptLst>
  <dgm:cxnLst>
    <dgm:cxn modelId="{55B1B561-2697-7C4E-84D3-DD3D749BE350}" type="presOf" srcId="{3F88013D-48F4-4534-B5A3-CFE0514C2F49}" destId="{6F050C61-BA54-0F46-A625-42786B5DA445}" srcOrd="0" destOrd="0" presId="urn:microsoft.com/office/officeart/2008/layout/LinedList"/>
    <dgm:cxn modelId="{2245FA68-B101-4A49-9E40-DDE7F96B5EF6}" type="presOf" srcId="{67377750-B0A2-4C1C-9BC6-8570AADD9B58}" destId="{A4B8DD7B-6331-E04C-8906-22F9FB114619}" srcOrd="0" destOrd="0" presId="urn:microsoft.com/office/officeart/2008/layout/LinedList"/>
    <dgm:cxn modelId="{28E1C96E-4405-C047-8F79-50F35D3125C1}" type="presOf" srcId="{D852B374-D4B6-417B-A409-A7AD98AD55ED}" destId="{5BAD6031-B2ED-5F48-811F-658A7D2EEAE1}" srcOrd="0" destOrd="0" presId="urn:microsoft.com/office/officeart/2008/layout/LinedList"/>
    <dgm:cxn modelId="{2ACCB397-314D-4F21-9C87-F127C851657D}" srcId="{D852B374-D4B6-417B-A409-A7AD98AD55ED}" destId="{67377750-B0A2-4C1C-9BC6-8570AADD9B58}" srcOrd="0" destOrd="0" parTransId="{1F36A8CC-88E9-48D1-97BA-15F4CF666B09}" sibTransId="{628ACD9E-A6FC-4295-8F76-6960C167C942}"/>
    <dgm:cxn modelId="{A8A6119B-32C1-BC4F-9A8F-CA965C1F9D7A}" type="presOf" srcId="{BE1DC45E-BDB1-4D40-820A-6FA8CA37A527}" destId="{5DA67561-A3DB-5A43-A37A-CB1F56828831}" srcOrd="0" destOrd="0" presId="urn:microsoft.com/office/officeart/2008/layout/LinedList"/>
    <dgm:cxn modelId="{999774A7-2D14-4911-89BE-76D9484B01DF}" srcId="{D852B374-D4B6-417B-A409-A7AD98AD55ED}" destId="{BE1DC45E-BDB1-4D40-820A-6FA8CA37A527}" srcOrd="2" destOrd="0" parTransId="{314153DE-0AFA-487B-AD1A-6F27287F26FF}" sibTransId="{537C89B3-E8F6-4CFB-97C9-90B426846CDE}"/>
    <dgm:cxn modelId="{725491E4-58A4-43BA-909A-D8FF40600756}" srcId="{D852B374-D4B6-417B-A409-A7AD98AD55ED}" destId="{3F88013D-48F4-4534-B5A3-CFE0514C2F49}" srcOrd="1" destOrd="0" parTransId="{FC10342D-C916-43CF-8F32-E878BE5143D8}" sibTransId="{F51FAB7A-EA64-4F61-BEB7-BBAE9AD5E73C}"/>
    <dgm:cxn modelId="{09C4416A-22E1-0546-8611-56C15C63DD60}" type="presParOf" srcId="{5BAD6031-B2ED-5F48-811F-658A7D2EEAE1}" destId="{2E80C6DF-D34E-5D40-9B5B-DC749FE13C06}" srcOrd="0" destOrd="0" presId="urn:microsoft.com/office/officeart/2008/layout/LinedList"/>
    <dgm:cxn modelId="{253945BF-84F1-C54D-81BC-5C116F2B9AE8}" type="presParOf" srcId="{5BAD6031-B2ED-5F48-811F-658A7D2EEAE1}" destId="{40BDE02A-8295-714B-B498-3DC3D6312B2D}" srcOrd="1" destOrd="0" presId="urn:microsoft.com/office/officeart/2008/layout/LinedList"/>
    <dgm:cxn modelId="{EC5AB7C0-66B5-F144-81EE-A4BE8646AEC9}" type="presParOf" srcId="{40BDE02A-8295-714B-B498-3DC3D6312B2D}" destId="{A4B8DD7B-6331-E04C-8906-22F9FB114619}" srcOrd="0" destOrd="0" presId="urn:microsoft.com/office/officeart/2008/layout/LinedList"/>
    <dgm:cxn modelId="{C6ED2120-2227-B047-B35F-7CB2400E6747}" type="presParOf" srcId="{40BDE02A-8295-714B-B498-3DC3D6312B2D}" destId="{67A17FB5-6F9C-6F4D-9B49-A61602931F5C}" srcOrd="1" destOrd="0" presId="urn:microsoft.com/office/officeart/2008/layout/LinedList"/>
    <dgm:cxn modelId="{748E3544-CEA6-8C4B-BB45-3216B001E054}" type="presParOf" srcId="{5BAD6031-B2ED-5F48-811F-658A7D2EEAE1}" destId="{FE26BB4D-4566-0840-8822-C377DDAE78B7}" srcOrd="2" destOrd="0" presId="urn:microsoft.com/office/officeart/2008/layout/LinedList"/>
    <dgm:cxn modelId="{1F3F6FE4-566A-8045-B90F-BCBC07B987E1}" type="presParOf" srcId="{5BAD6031-B2ED-5F48-811F-658A7D2EEAE1}" destId="{E5614655-ED14-FF4B-B3AA-2EF55F598490}" srcOrd="3" destOrd="0" presId="urn:microsoft.com/office/officeart/2008/layout/LinedList"/>
    <dgm:cxn modelId="{5C90A5D9-DE4D-C94F-80E0-75A2E53D8905}" type="presParOf" srcId="{E5614655-ED14-FF4B-B3AA-2EF55F598490}" destId="{6F050C61-BA54-0F46-A625-42786B5DA445}" srcOrd="0" destOrd="0" presId="urn:microsoft.com/office/officeart/2008/layout/LinedList"/>
    <dgm:cxn modelId="{00F5AC89-CD1A-9A40-B928-FBA1B2D767AA}" type="presParOf" srcId="{E5614655-ED14-FF4B-B3AA-2EF55F598490}" destId="{BDDF3B49-026C-A647-9B19-B285E6CBB7C3}" srcOrd="1" destOrd="0" presId="urn:microsoft.com/office/officeart/2008/layout/LinedList"/>
    <dgm:cxn modelId="{15BD662F-1FD2-9A48-B3B5-0D0798BB71CC}" type="presParOf" srcId="{5BAD6031-B2ED-5F48-811F-658A7D2EEAE1}" destId="{D622AF8C-8DF7-4545-8D2D-61200FDB92A5}" srcOrd="4" destOrd="0" presId="urn:microsoft.com/office/officeart/2008/layout/LinedList"/>
    <dgm:cxn modelId="{55530D54-5647-F743-8D87-67D0D12501F1}" type="presParOf" srcId="{5BAD6031-B2ED-5F48-811F-658A7D2EEAE1}" destId="{0DEECB66-3EE4-7941-A29F-95BC488FC52A}" srcOrd="5" destOrd="0" presId="urn:microsoft.com/office/officeart/2008/layout/LinedList"/>
    <dgm:cxn modelId="{A35721A9-EFF8-AE4B-BAFE-DB421B3EE339}" type="presParOf" srcId="{0DEECB66-3EE4-7941-A29F-95BC488FC52A}" destId="{5DA67561-A3DB-5A43-A37A-CB1F56828831}" srcOrd="0" destOrd="0" presId="urn:microsoft.com/office/officeart/2008/layout/LinedList"/>
    <dgm:cxn modelId="{AED0E24A-0B3D-DD4B-A3A1-EBFB6F642F4B}" type="presParOf" srcId="{0DEECB66-3EE4-7941-A29F-95BC488FC52A}" destId="{0E1E49B8-60A6-4C48-94E2-4085FE42D76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507870-F2C8-4EDD-BA6E-2AB31E2A1AF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E02366C-BD43-4EF9-826A-83C966DCBF28}">
      <dgm:prSet/>
      <dgm:spPr/>
      <dgm:t>
        <a:bodyPr/>
        <a:lstStyle/>
        <a:p>
          <a:r>
            <a:rPr lang="en-US"/>
            <a:t>What external support is needed to reach district fidelity</a:t>
          </a:r>
        </a:p>
      </dgm:t>
    </dgm:pt>
    <dgm:pt modelId="{CC3CAA59-6782-4392-B854-34C4790CB60D}" type="parTrans" cxnId="{4BD8D496-AE2C-4398-AFA7-22A6F2989894}">
      <dgm:prSet/>
      <dgm:spPr/>
      <dgm:t>
        <a:bodyPr/>
        <a:lstStyle/>
        <a:p>
          <a:endParaRPr lang="en-US"/>
        </a:p>
      </dgm:t>
    </dgm:pt>
    <dgm:pt modelId="{DA647704-0D5A-41F6-B228-D0E0F5C0B2AC}" type="sibTrans" cxnId="{4BD8D496-AE2C-4398-AFA7-22A6F2989894}">
      <dgm:prSet/>
      <dgm:spPr/>
      <dgm:t>
        <a:bodyPr/>
        <a:lstStyle/>
        <a:p>
          <a:endParaRPr lang="en-US"/>
        </a:p>
      </dgm:t>
    </dgm:pt>
    <dgm:pt modelId="{743C17EC-8FAD-4A55-AFC6-9005047291F6}">
      <dgm:prSet/>
      <dgm:spPr/>
      <dgm:t>
        <a:bodyPr/>
        <a:lstStyle/>
        <a:p>
          <a:r>
            <a:rPr lang="en-US"/>
            <a:t>What internal supports do you put in place to help your schools reach fidelity</a:t>
          </a:r>
        </a:p>
      </dgm:t>
    </dgm:pt>
    <dgm:pt modelId="{9584ADB5-4A97-4DB2-88FE-FCF3A9597A12}" type="parTrans" cxnId="{3B90CC95-E3AE-4511-B243-3FB4F5902721}">
      <dgm:prSet/>
      <dgm:spPr/>
      <dgm:t>
        <a:bodyPr/>
        <a:lstStyle/>
        <a:p>
          <a:endParaRPr lang="en-US"/>
        </a:p>
      </dgm:t>
    </dgm:pt>
    <dgm:pt modelId="{8FD2AEFF-2352-41AD-B682-A1B4B9DDACA5}" type="sibTrans" cxnId="{3B90CC95-E3AE-4511-B243-3FB4F5902721}">
      <dgm:prSet/>
      <dgm:spPr/>
      <dgm:t>
        <a:bodyPr/>
        <a:lstStyle/>
        <a:p>
          <a:endParaRPr lang="en-US"/>
        </a:p>
      </dgm:t>
    </dgm:pt>
    <dgm:pt modelId="{CC564712-DCB2-402F-BF1E-A2D46CE51309}">
      <dgm:prSet/>
      <dgm:spPr/>
      <dgm:t>
        <a:bodyPr/>
        <a:lstStyle/>
        <a:p>
          <a:r>
            <a:rPr lang="en-US"/>
            <a:t>How do you use data to make resource allocation and curricula decisions </a:t>
          </a:r>
        </a:p>
      </dgm:t>
    </dgm:pt>
    <dgm:pt modelId="{6FD9D150-5660-4873-8979-910810D08C2E}" type="parTrans" cxnId="{677C7696-5713-49BC-BF3E-BA8D06E548D7}">
      <dgm:prSet/>
      <dgm:spPr/>
      <dgm:t>
        <a:bodyPr/>
        <a:lstStyle/>
        <a:p>
          <a:endParaRPr lang="en-US"/>
        </a:p>
      </dgm:t>
    </dgm:pt>
    <dgm:pt modelId="{3B46F22C-D2FA-4BD3-A421-34F4B982A802}" type="sibTrans" cxnId="{677C7696-5713-49BC-BF3E-BA8D06E548D7}">
      <dgm:prSet/>
      <dgm:spPr/>
      <dgm:t>
        <a:bodyPr/>
        <a:lstStyle/>
        <a:p>
          <a:endParaRPr lang="en-US"/>
        </a:p>
      </dgm:t>
    </dgm:pt>
    <dgm:pt modelId="{D3F5C158-939F-4DFE-B7FB-24343163BE46}">
      <dgm:prSet/>
      <dgm:spPr/>
      <dgm:t>
        <a:bodyPr/>
        <a:lstStyle/>
        <a:p>
          <a:r>
            <a:rPr lang="en-US"/>
            <a:t>How do you integrate social, emotional, and behavioral supports</a:t>
          </a:r>
        </a:p>
      </dgm:t>
    </dgm:pt>
    <dgm:pt modelId="{F0034059-C0AE-4A50-80B6-2D9D63F59FB0}" type="parTrans" cxnId="{CB0CEAC4-6BB3-41A8-9071-D7987915394D}">
      <dgm:prSet/>
      <dgm:spPr/>
      <dgm:t>
        <a:bodyPr/>
        <a:lstStyle/>
        <a:p>
          <a:endParaRPr lang="en-US"/>
        </a:p>
      </dgm:t>
    </dgm:pt>
    <dgm:pt modelId="{671E91E1-18FA-4E74-9259-4CF9C0130A35}" type="sibTrans" cxnId="{CB0CEAC4-6BB3-41A8-9071-D7987915394D}">
      <dgm:prSet/>
      <dgm:spPr/>
      <dgm:t>
        <a:bodyPr/>
        <a:lstStyle/>
        <a:p>
          <a:endParaRPr lang="en-US"/>
        </a:p>
      </dgm:t>
    </dgm:pt>
    <dgm:pt modelId="{811D8C96-4EED-2044-9B5E-6182F12AB715}" type="pres">
      <dgm:prSet presAssocID="{8F507870-F2C8-4EDD-BA6E-2AB31E2A1AF8}" presName="vert0" presStyleCnt="0">
        <dgm:presLayoutVars>
          <dgm:dir/>
          <dgm:animOne val="branch"/>
          <dgm:animLvl val="lvl"/>
        </dgm:presLayoutVars>
      </dgm:prSet>
      <dgm:spPr/>
    </dgm:pt>
    <dgm:pt modelId="{7BF526AE-EB26-F446-AFC0-24524FBFFD1D}" type="pres">
      <dgm:prSet presAssocID="{EE02366C-BD43-4EF9-826A-83C966DCBF28}" presName="thickLine" presStyleLbl="alignNode1" presStyleIdx="0" presStyleCnt="4"/>
      <dgm:spPr/>
    </dgm:pt>
    <dgm:pt modelId="{C10DFDEF-BC06-4A40-95E0-9ADF956CFCC4}" type="pres">
      <dgm:prSet presAssocID="{EE02366C-BD43-4EF9-826A-83C966DCBF28}" presName="horz1" presStyleCnt="0"/>
      <dgm:spPr/>
    </dgm:pt>
    <dgm:pt modelId="{FF1AC1B7-9F95-BA42-8936-6F7B44183790}" type="pres">
      <dgm:prSet presAssocID="{EE02366C-BD43-4EF9-826A-83C966DCBF28}" presName="tx1" presStyleLbl="revTx" presStyleIdx="0" presStyleCnt="4"/>
      <dgm:spPr/>
    </dgm:pt>
    <dgm:pt modelId="{04C81E69-A98B-6449-A304-361C454B0417}" type="pres">
      <dgm:prSet presAssocID="{EE02366C-BD43-4EF9-826A-83C966DCBF28}" presName="vert1" presStyleCnt="0"/>
      <dgm:spPr/>
    </dgm:pt>
    <dgm:pt modelId="{89BE1604-FF0D-5F48-862F-BCB1F112C5BF}" type="pres">
      <dgm:prSet presAssocID="{743C17EC-8FAD-4A55-AFC6-9005047291F6}" presName="thickLine" presStyleLbl="alignNode1" presStyleIdx="1" presStyleCnt="4"/>
      <dgm:spPr/>
    </dgm:pt>
    <dgm:pt modelId="{EBB1AC7C-08EA-1C47-B2E3-CD1578FE5222}" type="pres">
      <dgm:prSet presAssocID="{743C17EC-8FAD-4A55-AFC6-9005047291F6}" presName="horz1" presStyleCnt="0"/>
      <dgm:spPr/>
    </dgm:pt>
    <dgm:pt modelId="{519FA84E-C322-D34B-8A46-F870380B8068}" type="pres">
      <dgm:prSet presAssocID="{743C17EC-8FAD-4A55-AFC6-9005047291F6}" presName="tx1" presStyleLbl="revTx" presStyleIdx="1" presStyleCnt="4"/>
      <dgm:spPr/>
    </dgm:pt>
    <dgm:pt modelId="{876015BE-B60E-8347-ADF1-56469378A9B2}" type="pres">
      <dgm:prSet presAssocID="{743C17EC-8FAD-4A55-AFC6-9005047291F6}" presName="vert1" presStyleCnt="0"/>
      <dgm:spPr/>
    </dgm:pt>
    <dgm:pt modelId="{0722D33B-BC24-2046-8E51-A5E01E456D78}" type="pres">
      <dgm:prSet presAssocID="{CC564712-DCB2-402F-BF1E-A2D46CE51309}" presName="thickLine" presStyleLbl="alignNode1" presStyleIdx="2" presStyleCnt="4"/>
      <dgm:spPr/>
    </dgm:pt>
    <dgm:pt modelId="{479A27B0-433F-D74D-BE0E-AAD0458F76C6}" type="pres">
      <dgm:prSet presAssocID="{CC564712-DCB2-402F-BF1E-A2D46CE51309}" presName="horz1" presStyleCnt="0"/>
      <dgm:spPr/>
    </dgm:pt>
    <dgm:pt modelId="{9446997D-9481-A940-AB5F-C574932BA723}" type="pres">
      <dgm:prSet presAssocID="{CC564712-DCB2-402F-BF1E-A2D46CE51309}" presName="tx1" presStyleLbl="revTx" presStyleIdx="2" presStyleCnt="4"/>
      <dgm:spPr/>
    </dgm:pt>
    <dgm:pt modelId="{FF8CD89D-D386-9B4F-BC41-38986AD92E81}" type="pres">
      <dgm:prSet presAssocID="{CC564712-DCB2-402F-BF1E-A2D46CE51309}" presName="vert1" presStyleCnt="0"/>
      <dgm:spPr/>
    </dgm:pt>
    <dgm:pt modelId="{55CF921F-4D6B-114C-A1CB-FEF06B200F2C}" type="pres">
      <dgm:prSet presAssocID="{D3F5C158-939F-4DFE-B7FB-24343163BE46}" presName="thickLine" presStyleLbl="alignNode1" presStyleIdx="3" presStyleCnt="4"/>
      <dgm:spPr/>
    </dgm:pt>
    <dgm:pt modelId="{50A6A86B-6A12-F842-995A-667CC5ADEBB1}" type="pres">
      <dgm:prSet presAssocID="{D3F5C158-939F-4DFE-B7FB-24343163BE46}" presName="horz1" presStyleCnt="0"/>
      <dgm:spPr/>
    </dgm:pt>
    <dgm:pt modelId="{57F1C010-4D34-AA46-B40B-03B3A70D7CF7}" type="pres">
      <dgm:prSet presAssocID="{D3F5C158-939F-4DFE-B7FB-24343163BE46}" presName="tx1" presStyleLbl="revTx" presStyleIdx="3" presStyleCnt="4"/>
      <dgm:spPr/>
    </dgm:pt>
    <dgm:pt modelId="{30DCF1F7-F823-8944-89B7-11BE217D15B9}" type="pres">
      <dgm:prSet presAssocID="{D3F5C158-939F-4DFE-B7FB-24343163BE46}" presName="vert1" presStyleCnt="0"/>
      <dgm:spPr/>
    </dgm:pt>
  </dgm:ptLst>
  <dgm:cxnLst>
    <dgm:cxn modelId="{DF55CE68-F01D-FC4C-8072-AE37C5119CF5}" type="presOf" srcId="{743C17EC-8FAD-4A55-AFC6-9005047291F6}" destId="{519FA84E-C322-D34B-8A46-F870380B8068}" srcOrd="0" destOrd="0" presId="urn:microsoft.com/office/officeart/2008/layout/LinedList"/>
    <dgm:cxn modelId="{1A1AEC83-AFB9-2A40-A197-DD81A46AB89C}" type="presOf" srcId="{D3F5C158-939F-4DFE-B7FB-24343163BE46}" destId="{57F1C010-4D34-AA46-B40B-03B3A70D7CF7}" srcOrd="0" destOrd="0" presId="urn:microsoft.com/office/officeart/2008/layout/LinedList"/>
    <dgm:cxn modelId="{07B60492-B691-FC47-BCFA-91C705FAFF5D}" type="presOf" srcId="{8F507870-F2C8-4EDD-BA6E-2AB31E2A1AF8}" destId="{811D8C96-4EED-2044-9B5E-6182F12AB715}" srcOrd="0" destOrd="0" presId="urn:microsoft.com/office/officeart/2008/layout/LinedList"/>
    <dgm:cxn modelId="{3B90CC95-E3AE-4511-B243-3FB4F5902721}" srcId="{8F507870-F2C8-4EDD-BA6E-2AB31E2A1AF8}" destId="{743C17EC-8FAD-4A55-AFC6-9005047291F6}" srcOrd="1" destOrd="0" parTransId="{9584ADB5-4A97-4DB2-88FE-FCF3A9597A12}" sibTransId="{8FD2AEFF-2352-41AD-B682-A1B4B9DDACA5}"/>
    <dgm:cxn modelId="{677C7696-5713-49BC-BF3E-BA8D06E548D7}" srcId="{8F507870-F2C8-4EDD-BA6E-2AB31E2A1AF8}" destId="{CC564712-DCB2-402F-BF1E-A2D46CE51309}" srcOrd="2" destOrd="0" parTransId="{6FD9D150-5660-4873-8979-910810D08C2E}" sibTransId="{3B46F22C-D2FA-4BD3-A421-34F4B982A802}"/>
    <dgm:cxn modelId="{4BD8D496-AE2C-4398-AFA7-22A6F2989894}" srcId="{8F507870-F2C8-4EDD-BA6E-2AB31E2A1AF8}" destId="{EE02366C-BD43-4EF9-826A-83C966DCBF28}" srcOrd="0" destOrd="0" parTransId="{CC3CAA59-6782-4392-B854-34C4790CB60D}" sibTransId="{DA647704-0D5A-41F6-B228-D0E0F5C0B2AC}"/>
    <dgm:cxn modelId="{E68CF8BF-B631-FB41-A69E-FC0B0FABD02B}" type="presOf" srcId="{EE02366C-BD43-4EF9-826A-83C966DCBF28}" destId="{FF1AC1B7-9F95-BA42-8936-6F7B44183790}" srcOrd="0" destOrd="0" presId="urn:microsoft.com/office/officeart/2008/layout/LinedList"/>
    <dgm:cxn modelId="{CB0CEAC4-6BB3-41A8-9071-D7987915394D}" srcId="{8F507870-F2C8-4EDD-BA6E-2AB31E2A1AF8}" destId="{D3F5C158-939F-4DFE-B7FB-24343163BE46}" srcOrd="3" destOrd="0" parTransId="{F0034059-C0AE-4A50-80B6-2D9D63F59FB0}" sibTransId="{671E91E1-18FA-4E74-9259-4CF9C0130A35}"/>
    <dgm:cxn modelId="{8A915CD0-3C2E-294D-B048-FBA2A80F2B8D}" type="presOf" srcId="{CC564712-DCB2-402F-BF1E-A2D46CE51309}" destId="{9446997D-9481-A940-AB5F-C574932BA723}" srcOrd="0" destOrd="0" presId="urn:microsoft.com/office/officeart/2008/layout/LinedList"/>
    <dgm:cxn modelId="{BF076F42-7E3A-5144-A894-E4E514E16A20}" type="presParOf" srcId="{811D8C96-4EED-2044-9B5E-6182F12AB715}" destId="{7BF526AE-EB26-F446-AFC0-24524FBFFD1D}" srcOrd="0" destOrd="0" presId="urn:microsoft.com/office/officeart/2008/layout/LinedList"/>
    <dgm:cxn modelId="{2F91F595-69BC-C946-B8FD-3BABD2448B7E}" type="presParOf" srcId="{811D8C96-4EED-2044-9B5E-6182F12AB715}" destId="{C10DFDEF-BC06-4A40-95E0-9ADF956CFCC4}" srcOrd="1" destOrd="0" presId="urn:microsoft.com/office/officeart/2008/layout/LinedList"/>
    <dgm:cxn modelId="{DA52F9CC-AE61-FD48-B0DB-E196FF47B87D}" type="presParOf" srcId="{C10DFDEF-BC06-4A40-95E0-9ADF956CFCC4}" destId="{FF1AC1B7-9F95-BA42-8936-6F7B44183790}" srcOrd="0" destOrd="0" presId="urn:microsoft.com/office/officeart/2008/layout/LinedList"/>
    <dgm:cxn modelId="{F821C1EF-82C7-7945-B5E7-A9512ED26F1F}" type="presParOf" srcId="{C10DFDEF-BC06-4A40-95E0-9ADF956CFCC4}" destId="{04C81E69-A98B-6449-A304-361C454B0417}" srcOrd="1" destOrd="0" presId="urn:microsoft.com/office/officeart/2008/layout/LinedList"/>
    <dgm:cxn modelId="{1DF2DA9C-C52D-7D41-BB19-69BCFB8AE07B}" type="presParOf" srcId="{811D8C96-4EED-2044-9B5E-6182F12AB715}" destId="{89BE1604-FF0D-5F48-862F-BCB1F112C5BF}" srcOrd="2" destOrd="0" presId="urn:microsoft.com/office/officeart/2008/layout/LinedList"/>
    <dgm:cxn modelId="{3798D05E-7070-D647-9B0C-A4D690561616}" type="presParOf" srcId="{811D8C96-4EED-2044-9B5E-6182F12AB715}" destId="{EBB1AC7C-08EA-1C47-B2E3-CD1578FE5222}" srcOrd="3" destOrd="0" presId="urn:microsoft.com/office/officeart/2008/layout/LinedList"/>
    <dgm:cxn modelId="{0C105BBF-B066-FC42-93E2-6DA1E2315118}" type="presParOf" srcId="{EBB1AC7C-08EA-1C47-B2E3-CD1578FE5222}" destId="{519FA84E-C322-D34B-8A46-F870380B8068}" srcOrd="0" destOrd="0" presId="urn:microsoft.com/office/officeart/2008/layout/LinedList"/>
    <dgm:cxn modelId="{911C4CD4-CF5D-FC41-8634-6060E2E27219}" type="presParOf" srcId="{EBB1AC7C-08EA-1C47-B2E3-CD1578FE5222}" destId="{876015BE-B60E-8347-ADF1-56469378A9B2}" srcOrd="1" destOrd="0" presId="urn:microsoft.com/office/officeart/2008/layout/LinedList"/>
    <dgm:cxn modelId="{8D318FD3-22EE-1A42-BC0F-0DE667FDB242}" type="presParOf" srcId="{811D8C96-4EED-2044-9B5E-6182F12AB715}" destId="{0722D33B-BC24-2046-8E51-A5E01E456D78}" srcOrd="4" destOrd="0" presId="urn:microsoft.com/office/officeart/2008/layout/LinedList"/>
    <dgm:cxn modelId="{2710493B-701A-014E-9C7C-FAC5D170AF1B}" type="presParOf" srcId="{811D8C96-4EED-2044-9B5E-6182F12AB715}" destId="{479A27B0-433F-D74D-BE0E-AAD0458F76C6}" srcOrd="5" destOrd="0" presId="urn:microsoft.com/office/officeart/2008/layout/LinedList"/>
    <dgm:cxn modelId="{20220B46-6760-D84C-AE76-DAFD000F005A}" type="presParOf" srcId="{479A27B0-433F-D74D-BE0E-AAD0458F76C6}" destId="{9446997D-9481-A940-AB5F-C574932BA723}" srcOrd="0" destOrd="0" presId="urn:microsoft.com/office/officeart/2008/layout/LinedList"/>
    <dgm:cxn modelId="{BE938CFA-0971-224D-9B69-EE8C6A8F1858}" type="presParOf" srcId="{479A27B0-433F-D74D-BE0E-AAD0458F76C6}" destId="{FF8CD89D-D386-9B4F-BC41-38986AD92E81}" srcOrd="1" destOrd="0" presId="urn:microsoft.com/office/officeart/2008/layout/LinedList"/>
    <dgm:cxn modelId="{9F96B032-9CE2-924C-8BC9-71FE592B55DC}" type="presParOf" srcId="{811D8C96-4EED-2044-9B5E-6182F12AB715}" destId="{55CF921F-4D6B-114C-A1CB-FEF06B200F2C}" srcOrd="6" destOrd="0" presId="urn:microsoft.com/office/officeart/2008/layout/LinedList"/>
    <dgm:cxn modelId="{6EB8DC33-D95B-004D-8ECD-267827059DE2}" type="presParOf" srcId="{811D8C96-4EED-2044-9B5E-6182F12AB715}" destId="{50A6A86B-6A12-F842-995A-667CC5ADEBB1}" srcOrd="7" destOrd="0" presId="urn:microsoft.com/office/officeart/2008/layout/LinedList"/>
    <dgm:cxn modelId="{629F7222-6114-DE40-A754-61A1584DC1CD}" type="presParOf" srcId="{50A6A86B-6A12-F842-995A-667CC5ADEBB1}" destId="{57F1C010-4D34-AA46-B40B-03B3A70D7CF7}" srcOrd="0" destOrd="0" presId="urn:microsoft.com/office/officeart/2008/layout/LinedList"/>
    <dgm:cxn modelId="{75766421-5D78-9244-98B7-89020A0D405B}" type="presParOf" srcId="{50A6A86B-6A12-F842-995A-667CC5ADEBB1}" destId="{30DCF1F7-F823-8944-89B7-11BE217D15B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6A6A0B-13C0-774D-8A2B-20EC06D534D8}"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AB9C4237-5A27-CB42-B435-8EED45DB0061}">
      <dgm:prSet phldrT="[Text]"/>
      <dgm:spPr/>
      <dgm:t>
        <a:bodyPr/>
        <a:lstStyle/>
        <a:p>
          <a:r>
            <a:rPr lang="en-US" dirty="0"/>
            <a:t>DLT Receives Training</a:t>
          </a:r>
        </a:p>
      </dgm:t>
    </dgm:pt>
    <dgm:pt modelId="{9710171D-0FD7-0645-96AE-4268DFDB22AB}" type="parTrans" cxnId="{723CABB2-76B1-004E-A05C-F55785814EEB}">
      <dgm:prSet/>
      <dgm:spPr/>
      <dgm:t>
        <a:bodyPr/>
        <a:lstStyle/>
        <a:p>
          <a:endParaRPr lang="en-US"/>
        </a:p>
      </dgm:t>
    </dgm:pt>
    <dgm:pt modelId="{2FF4AC0E-7CC5-8345-9D99-454FD5E92C1B}" type="sibTrans" cxnId="{723CABB2-76B1-004E-A05C-F55785814EEB}">
      <dgm:prSet/>
      <dgm:spPr/>
      <dgm:t>
        <a:bodyPr/>
        <a:lstStyle/>
        <a:p>
          <a:endParaRPr lang="en-US"/>
        </a:p>
      </dgm:t>
    </dgm:pt>
    <dgm:pt modelId="{8893D873-7FBC-D043-A7FC-51220005C431}">
      <dgm:prSet phldrT="[Text]"/>
      <dgm:spPr/>
      <dgm:t>
        <a:bodyPr/>
        <a:lstStyle/>
        <a:p>
          <a:r>
            <a:rPr lang="en-US"/>
            <a:t>MO SW-PBS trains &amp; models content</a:t>
          </a:r>
        </a:p>
      </dgm:t>
    </dgm:pt>
    <dgm:pt modelId="{A969FE06-1D5C-154E-A1C1-C3CA04AA5368}" type="parTrans" cxnId="{249F5677-07B5-934D-86FE-86364A239F28}">
      <dgm:prSet/>
      <dgm:spPr/>
      <dgm:t>
        <a:bodyPr/>
        <a:lstStyle/>
        <a:p>
          <a:endParaRPr lang="en-US"/>
        </a:p>
      </dgm:t>
    </dgm:pt>
    <dgm:pt modelId="{3BF0165B-AD5F-C544-A8C3-AF3B57B23626}" type="sibTrans" cxnId="{249F5677-07B5-934D-86FE-86364A239F28}">
      <dgm:prSet/>
      <dgm:spPr/>
      <dgm:t>
        <a:bodyPr/>
        <a:lstStyle/>
        <a:p>
          <a:endParaRPr lang="en-US"/>
        </a:p>
      </dgm:t>
    </dgm:pt>
    <dgm:pt modelId="{072C9FB0-B155-2043-8F91-E95CF288D3F3}">
      <dgm:prSet phldrT="[Text]"/>
      <dgm:spPr/>
      <dgm:t>
        <a:bodyPr/>
        <a:lstStyle/>
        <a:p>
          <a:r>
            <a:rPr lang="en-US"/>
            <a:t>DLT Modifies &amp; Practices Training</a:t>
          </a:r>
        </a:p>
      </dgm:t>
    </dgm:pt>
    <dgm:pt modelId="{A5EA0328-9A75-3646-87C9-8A39038BEB9D}" type="parTrans" cxnId="{F3D25099-A6CC-8842-8F54-BE0D1431D38D}">
      <dgm:prSet/>
      <dgm:spPr/>
      <dgm:t>
        <a:bodyPr/>
        <a:lstStyle/>
        <a:p>
          <a:endParaRPr lang="en-US"/>
        </a:p>
      </dgm:t>
    </dgm:pt>
    <dgm:pt modelId="{8F4BDB20-398E-7142-B42B-F0FB2533F171}" type="sibTrans" cxnId="{F3D25099-A6CC-8842-8F54-BE0D1431D38D}">
      <dgm:prSet/>
      <dgm:spPr/>
      <dgm:t>
        <a:bodyPr/>
        <a:lstStyle/>
        <a:p>
          <a:endParaRPr lang="en-US"/>
        </a:p>
      </dgm:t>
    </dgm:pt>
    <dgm:pt modelId="{96A96D67-289E-584A-95BC-EDC31E4586BE}">
      <dgm:prSet phldrT="[Text]"/>
      <dgm:spPr/>
      <dgm:t>
        <a:bodyPr/>
        <a:lstStyle/>
        <a:p>
          <a:r>
            <a:rPr lang="en-US" dirty="0"/>
            <a:t>DLT modifies presentation</a:t>
          </a:r>
        </a:p>
      </dgm:t>
    </dgm:pt>
    <dgm:pt modelId="{F6E1DAA4-0589-6C4C-AF2A-AD5FDE7D6421}" type="parTrans" cxnId="{71332AA1-095F-4B47-8504-FF26C33FCCD6}">
      <dgm:prSet/>
      <dgm:spPr/>
      <dgm:t>
        <a:bodyPr/>
        <a:lstStyle/>
        <a:p>
          <a:endParaRPr lang="en-US"/>
        </a:p>
      </dgm:t>
    </dgm:pt>
    <dgm:pt modelId="{B6E8D018-6ED8-9146-9B03-035F274F8F41}" type="sibTrans" cxnId="{71332AA1-095F-4B47-8504-FF26C33FCCD6}">
      <dgm:prSet/>
      <dgm:spPr/>
      <dgm:t>
        <a:bodyPr/>
        <a:lstStyle/>
        <a:p>
          <a:endParaRPr lang="en-US"/>
        </a:p>
      </dgm:t>
    </dgm:pt>
    <dgm:pt modelId="{2B4EC6DF-01E9-A041-9ADA-9E41DC6762E5}">
      <dgm:prSet phldrT="[Text]"/>
      <dgm:spPr/>
      <dgm:t>
        <a:bodyPr/>
        <a:lstStyle/>
        <a:p>
          <a:r>
            <a:rPr lang="en-US"/>
            <a:t>DLT Trains Staff</a:t>
          </a:r>
        </a:p>
      </dgm:t>
    </dgm:pt>
    <dgm:pt modelId="{41B5FEC5-38F6-004B-9B52-0A69CD785AD9}" type="parTrans" cxnId="{0555DAEB-C6DD-B14D-B68D-6C437954F4DA}">
      <dgm:prSet/>
      <dgm:spPr/>
      <dgm:t>
        <a:bodyPr/>
        <a:lstStyle/>
        <a:p>
          <a:endParaRPr lang="en-US"/>
        </a:p>
      </dgm:t>
    </dgm:pt>
    <dgm:pt modelId="{94E49634-441B-2849-9B47-D9B6F8940D17}" type="sibTrans" cxnId="{0555DAEB-C6DD-B14D-B68D-6C437954F4DA}">
      <dgm:prSet/>
      <dgm:spPr/>
      <dgm:t>
        <a:bodyPr/>
        <a:lstStyle/>
        <a:p>
          <a:endParaRPr lang="en-US"/>
        </a:p>
      </dgm:t>
    </dgm:pt>
    <dgm:pt modelId="{F0E51A29-9537-0B41-8482-9356852FEB6E}">
      <dgm:prSet phldrT="[Text]"/>
      <dgm:spPr/>
      <dgm:t>
        <a:bodyPr/>
        <a:lstStyle/>
        <a:p>
          <a:r>
            <a:rPr lang="en-US"/>
            <a:t>DLT presents to staff</a:t>
          </a:r>
        </a:p>
      </dgm:t>
    </dgm:pt>
    <dgm:pt modelId="{08F4E6B8-DB3C-4B43-9F10-D46ADDC84F12}" type="parTrans" cxnId="{048460B2-2AD6-C843-AE3F-ADD5E44002C6}">
      <dgm:prSet/>
      <dgm:spPr/>
      <dgm:t>
        <a:bodyPr/>
        <a:lstStyle/>
        <a:p>
          <a:endParaRPr lang="en-US"/>
        </a:p>
      </dgm:t>
    </dgm:pt>
    <dgm:pt modelId="{7B2EE0D2-5DA2-A142-B339-F3AD57B4ABD0}" type="sibTrans" cxnId="{048460B2-2AD6-C843-AE3F-ADD5E44002C6}">
      <dgm:prSet/>
      <dgm:spPr/>
      <dgm:t>
        <a:bodyPr/>
        <a:lstStyle/>
        <a:p>
          <a:endParaRPr lang="en-US"/>
        </a:p>
      </dgm:t>
    </dgm:pt>
    <dgm:pt modelId="{E7F3615F-E024-4144-97C8-6F8C26EA5EA2}">
      <dgm:prSet phldrT="[Text]"/>
      <dgm:spPr/>
      <dgm:t>
        <a:bodyPr/>
        <a:lstStyle/>
        <a:p>
          <a:endParaRPr lang="en-US" dirty="0"/>
        </a:p>
        <a:p>
          <a:r>
            <a:rPr lang="en-US" dirty="0"/>
            <a:t>DLT practices presentation and receives feedback from MO SW-PBS personnel</a:t>
          </a:r>
        </a:p>
      </dgm:t>
    </dgm:pt>
    <dgm:pt modelId="{9B37CD80-2479-8941-B94A-DC85D3DA014A}" type="parTrans" cxnId="{36AD26BC-60D5-694E-9EF6-3E32BA77CF76}">
      <dgm:prSet/>
      <dgm:spPr/>
      <dgm:t>
        <a:bodyPr/>
        <a:lstStyle/>
        <a:p>
          <a:endParaRPr lang="en-US"/>
        </a:p>
      </dgm:t>
    </dgm:pt>
    <dgm:pt modelId="{693B856E-0089-EC45-9DAC-C30205F1C2F8}" type="sibTrans" cxnId="{36AD26BC-60D5-694E-9EF6-3E32BA77CF76}">
      <dgm:prSet/>
      <dgm:spPr/>
      <dgm:t>
        <a:bodyPr/>
        <a:lstStyle/>
        <a:p>
          <a:endParaRPr lang="en-US"/>
        </a:p>
      </dgm:t>
    </dgm:pt>
    <dgm:pt modelId="{6448FE7D-38B7-4944-A7E9-3C176B75EC43}">
      <dgm:prSet phldrT="[Text]"/>
      <dgm:spPr/>
      <dgm:t>
        <a:bodyPr/>
        <a:lstStyle/>
        <a:p>
          <a:endParaRPr lang="en-US" dirty="0"/>
        </a:p>
        <a:p>
          <a:r>
            <a:rPr lang="en-US" dirty="0"/>
            <a:t>MO SW-PBS are present to coach &amp; assist </a:t>
          </a:r>
        </a:p>
      </dgm:t>
    </dgm:pt>
    <dgm:pt modelId="{F61B9585-C6C7-7840-8A5A-277DFDA5BEB9}" type="parTrans" cxnId="{F8E3CF09-EB12-C04A-AA49-D136342774EA}">
      <dgm:prSet/>
      <dgm:spPr/>
      <dgm:t>
        <a:bodyPr/>
        <a:lstStyle/>
        <a:p>
          <a:endParaRPr lang="en-US"/>
        </a:p>
      </dgm:t>
    </dgm:pt>
    <dgm:pt modelId="{592496FF-C762-444C-AF82-812081C94496}" type="sibTrans" cxnId="{F8E3CF09-EB12-C04A-AA49-D136342774EA}">
      <dgm:prSet/>
      <dgm:spPr/>
      <dgm:t>
        <a:bodyPr/>
        <a:lstStyle/>
        <a:p>
          <a:endParaRPr lang="en-US"/>
        </a:p>
      </dgm:t>
    </dgm:pt>
    <dgm:pt modelId="{A8EA862A-976D-CB4D-98B6-5689C6AE9ADD}" type="pres">
      <dgm:prSet presAssocID="{536A6A0B-13C0-774D-8A2B-20EC06D534D8}" presName="Name0" presStyleCnt="0">
        <dgm:presLayoutVars>
          <dgm:dir/>
          <dgm:animLvl val="lvl"/>
          <dgm:resizeHandles val="exact"/>
        </dgm:presLayoutVars>
      </dgm:prSet>
      <dgm:spPr/>
    </dgm:pt>
    <dgm:pt modelId="{9128342A-CCD1-5E43-B53F-30CA047B8110}" type="pres">
      <dgm:prSet presAssocID="{AB9C4237-5A27-CB42-B435-8EED45DB0061}" presName="composite" presStyleCnt="0"/>
      <dgm:spPr/>
    </dgm:pt>
    <dgm:pt modelId="{330AE5B7-A1B3-FA43-8A21-F85AFAF00B64}" type="pres">
      <dgm:prSet presAssocID="{AB9C4237-5A27-CB42-B435-8EED45DB0061}" presName="parTx" presStyleLbl="alignNode1" presStyleIdx="0" presStyleCnt="3">
        <dgm:presLayoutVars>
          <dgm:chMax val="0"/>
          <dgm:chPref val="0"/>
        </dgm:presLayoutVars>
      </dgm:prSet>
      <dgm:spPr/>
    </dgm:pt>
    <dgm:pt modelId="{9365AC37-CDAC-5F42-B957-A8FBE67110CD}" type="pres">
      <dgm:prSet presAssocID="{AB9C4237-5A27-CB42-B435-8EED45DB0061}" presName="desTx" presStyleLbl="alignAccFollowNode1" presStyleIdx="0" presStyleCnt="3">
        <dgm:presLayoutVars/>
      </dgm:prSet>
      <dgm:spPr/>
    </dgm:pt>
    <dgm:pt modelId="{65321676-329D-6048-8425-FA0D1F720558}" type="pres">
      <dgm:prSet presAssocID="{2FF4AC0E-7CC5-8345-9D99-454FD5E92C1B}" presName="space" presStyleCnt="0"/>
      <dgm:spPr/>
    </dgm:pt>
    <dgm:pt modelId="{9ACF904C-B75C-2C40-B966-7FF4AC29E156}" type="pres">
      <dgm:prSet presAssocID="{072C9FB0-B155-2043-8F91-E95CF288D3F3}" presName="composite" presStyleCnt="0"/>
      <dgm:spPr/>
    </dgm:pt>
    <dgm:pt modelId="{5F3E6C93-DF18-0048-A7E5-931B8B72F1CC}" type="pres">
      <dgm:prSet presAssocID="{072C9FB0-B155-2043-8F91-E95CF288D3F3}" presName="parTx" presStyleLbl="alignNode1" presStyleIdx="1" presStyleCnt="3">
        <dgm:presLayoutVars>
          <dgm:chMax val="0"/>
          <dgm:chPref val="0"/>
        </dgm:presLayoutVars>
      </dgm:prSet>
      <dgm:spPr/>
    </dgm:pt>
    <dgm:pt modelId="{1E0749E8-FD83-204D-9BAB-762C1736D3CF}" type="pres">
      <dgm:prSet presAssocID="{072C9FB0-B155-2043-8F91-E95CF288D3F3}" presName="desTx" presStyleLbl="alignAccFollowNode1" presStyleIdx="1" presStyleCnt="3">
        <dgm:presLayoutVars/>
      </dgm:prSet>
      <dgm:spPr/>
    </dgm:pt>
    <dgm:pt modelId="{83A3DFBA-2881-8C42-A8C0-9F7100B55587}" type="pres">
      <dgm:prSet presAssocID="{8F4BDB20-398E-7142-B42B-F0FB2533F171}" presName="space" presStyleCnt="0"/>
      <dgm:spPr/>
    </dgm:pt>
    <dgm:pt modelId="{B27424FE-5BEA-6644-9242-620BF3DB847A}" type="pres">
      <dgm:prSet presAssocID="{2B4EC6DF-01E9-A041-9ADA-9E41DC6762E5}" presName="composite" presStyleCnt="0"/>
      <dgm:spPr/>
    </dgm:pt>
    <dgm:pt modelId="{CF55FDE4-D7DC-BF41-AE59-371F881E2D46}" type="pres">
      <dgm:prSet presAssocID="{2B4EC6DF-01E9-A041-9ADA-9E41DC6762E5}" presName="parTx" presStyleLbl="alignNode1" presStyleIdx="2" presStyleCnt="3">
        <dgm:presLayoutVars>
          <dgm:chMax val="0"/>
          <dgm:chPref val="0"/>
        </dgm:presLayoutVars>
      </dgm:prSet>
      <dgm:spPr/>
    </dgm:pt>
    <dgm:pt modelId="{07C24483-9EDB-994E-A922-26FB96B8766C}" type="pres">
      <dgm:prSet presAssocID="{2B4EC6DF-01E9-A041-9ADA-9E41DC6762E5}" presName="desTx" presStyleLbl="alignAccFollowNode1" presStyleIdx="2" presStyleCnt="3">
        <dgm:presLayoutVars/>
      </dgm:prSet>
      <dgm:spPr/>
    </dgm:pt>
  </dgm:ptLst>
  <dgm:cxnLst>
    <dgm:cxn modelId="{F8E3CF09-EB12-C04A-AA49-D136342774EA}" srcId="{2B4EC6DF-01E9-A041-9ADA-9E41DC6762E5}" destId="{6448FE7D-38B7-4944-A7E9-3C176B75EC43}" srcOrd="1" destOrd="0" parTransId="{F61B9585-C6C7-7840-8A5A-277DFDA5BEB9}" sibTransId="{592496FF-C762-444C-AF82-812081C94496}"/>
    <dgm:cxn modelId="{D9911C0C-5245-0C40-B7E1-AB8592C160FE}" type="presOf" srcId="{AB9C4237-5A27-CB42-B435-8EED45DB0061}" destId="{330AE5B7-A1B3-FA43-8A21-F85AFAF00B64}" srcOrd="0" destOrd="0" presId="urn:microsoft.com/office/officeart/2016/7/layout/ChevronBlockProcess"/>
    <dgm:cxn modelId="{E0E56916-9CF3-9F4A-A306-B19DE95EB00E}" type="presOf" srcId="{96A96D67-289E-584A-95BC-EDC31E4586BE}" destId="{1E0749E8-FD83-204D-9BAB-762C1736D3CF}" srcOrd="0" destOrd="0" presId="urn:microsoft.com/office/officeart/2016/7/layout/ChevronBlockProcess"/>
    <dgm:cxn modelId="{7528B41A-7D71-1A49-9B2B-F11B5B9A0F55}" type="presOf" srcId="{F0E51A29-9537-0B41-8482-9356852FEB6E}" destId="{07C24483-9EDB-994E-A922-26FB96B8766C}" srcOrd="0" destOrd="0" presId="urn:microsoft.com/office/officeart/2016/7/layout/ChevronBlockProcess"/>
    <dgm:cxn modelId="{5BC9D01B-2861-A54C-ABB7-D3231AE82FAF}" type="presOf" srcId="{8893D873-7FBC-D043-A7FC-51220005C431}" destId="{9365AC37-CDAC-5F42-B957-A8FBE67110CD}" srcOrd="0" destOrd="0" presId="urn:microsoft.com/office/officeart/2016/7/layout/ChevronBlockProcess"/>
    <dgm:cxn modelId="{249F5677-07B5-934D-86FE-86364A239F28}" srcId="{AB9C4237-5A27-CB42-B435-8EED45DB0061}" destId="{8893D873-7FBC-D043-A7FC-51220005C431}" srcOrd="0" destOrd="0" parTransId="{A969FE06-1D5C-154E-A1C1-C3CA04AA5368}" sibTransId="{3BF0165B-AD5F-C544-A8C3-AF3B57B23626}"/>
    <dgm:cxn modelId="{F3D25099-A6CC-8842-8F54-BE0D1431D38D}" srcId="{536A6A0B-13C0-774D-8A2B-20EC06D534D8}" destId="{072C9FB0-B155-2043-8F91-E95CF288D3F3}" srcOrd="1" destOrd="0" parTransId="{A5EA0328-9A75-3646-87C9-8A39038BEB9D}" sibTransId="{8F4BDB20-398E-7142-B42B-F0FB2533F171}"/>
    <dgm:cxn modelId="{71332AA1-095F-4B47-8504-FF26C33FCCD6}" srcId="{072C9FB0-B155-2043-8F91-E95CF288D3F3}" destId="{96A96D67-289E-584A-95BC-EDC31E4586BE}" srcOrd="0" destOrd="0" parTransId="{F6E1DAA4-0589-6C4C-AF2A-AD5FDE7D6421}" sibTransId="{B6E8D018-6ED8-9146-9B03-035F274F8F41}"/>
    <dgm:cxn modelId="{F3F311AB-1FD0-A84A-A9A3-2B8FB8161477}" type="presOf" srcId="{2B4EC6DF-01E9-A041-9ADA-9E41DC6762E5}" destId="{CF55FDE4-D7DC-BF41-AE59-371F881E2D46}" srcOrd="0" destOrd="0" presId="urn:microsoft.com/office/officeart/2016/7/layout/ChevronBlockProcess"/>
    <dgm:cxn modelId="{048460B2-2AD6-C843-AE3F-ADD5E44002C6}" srcId="{2B4EC6DF-01E9-A041-9ADA-9E41DC6762E5}" destId="{F0E51A29-9537-0B41-8482-9356852FEB6E}" srcOrd="0" destOrd="0" parTransId="{08F4E6B8-DB3C-4B43-9F10-D46ADDC84F12}" sibTransId="{7B2EE0D2-5DA2-A142-B339-F3AD57B4ABD0}"/>
    <dgm:cxn modelId="{723CABB2-76B1-004E-A05C-F55785814EEB}" srcId="{536A6A0B-13C0-774D-8A2B-20EC06D534D8}" destId="{AB9C4237-5A27-CB42-B435-8EED45DB0061}" srcOrd="0" destOrd="0" parTransId="{9710171D-0FD7-0645-96AE-4268DFDB22AB}" sibTransId="{2FF4AC0E-7CC5-8345-9D99-454FD5E92C1B}"/>
    <dgm:cxn modelId="{582196B8-3FAC-FD4E-854A-91BE8310A09B}" type="presOf" srcId="{072C9FB0-B155-2043-8F91-E95CF288D3F3}" destId="{5F3E6C93-DF18-0048-A7E5-931B8B72F1CC}" srcOrd="0" destOrd="0" presId="urn:microsoft.com/office/officeart/2016/7/layout/ChevronBlockProcess"/>
    <dgm:cxn modelId="{36AD26BC-60D5-694E-9EF6-3E32BA77CF76}" srcId="{072C9FB0-B155-2043-8F91-E95CF288D3F3}" destId="{E7F3615F-E024-4144-97C8-6F8C26EA5EA2}" srcOrd="1" destOrd="0" parTransId="{9B37CD80-2479-8941-B94A-DC85D3DA014A}" sibTransId="{693B856E-0089-EC45-9DAC-C30205F1C2F8}"/>
    <dgm:cxn modelId="{980231CA-614F-8D4B-8FED-35F937642F75}" type="presOf" srcId="{6448FE7D-38B7-4944-A7E9-3C176B75EC43}" destId="{07C24483-9EDB-994E-A922-26FB96B8766C}" srcOrd="0" destOrd="1" presId="urn:microsoft.com/office/officeart/2016/7/layout/ChevronBlockProcess"/>
    <dgm:cxn modelId="{0555DAEB-C6DD-B14D-B68D-6C437954F4DA}" srcId="{536A6A0B-13C0-774D-8A2B-20EC06D534D8}" destId="{2B4EC6DF-01E9-A041-9ADA-9E41DC6762E5}" srcOrd="2" destOrd="0" parTransId="{41B5FEC5-38F6-004B-9B52-0A69CD785AD9}" sibTransId="{94E49634-441B-2849-9B47-D9B6F8940D17}"/>
    <dgm:cxn modelId="{8B7925EE-66E0-CB47-9711-21E879D1D375}" type="presOf" srcId="{E7F3615F-E024-4144-97C8-6F8C26EA5EA2}" destId="{1E0749E8-FD83-204D-9BAB-762C1736D3CF}" srcOrd="0" destOrd="1" presId="urn:microsoft.com/office/officeart/2016/7/layout/ChevronBlockProcess"/>
    <dgm:cxn modelId="{C1E54EEF-8169-894B-AF31-E4BB51F9C99E}" type="presOf" srcId="{536A6A0B-13C0-774D-8A2B-20EC06D534D8}" destId="{A8EA862A-976D-CB4D-98B6-5689C6AE9ADD}" srcOrd="0" destOrd="0" presId="urn:microsoft.com/office/officeart/2016/7/layout/ChevronBlockProcess"/>
    <dgm:cxn modelId="{A607D29A-C769-134B-9BAD-B40289E78E24}" type="presParOf" srcId="{A8EA862A-976D-CB4D-98B6-5689C6AE9ADD}" destId="{9128342A-CCD1-5E43-B53F-30CA047B8110}" srcOrd="0" destOrd="0" presId="urn:microsoft.com/office/officeart/2016/7/layout/ChevronBlockProcess"/>
    <dgm:cxn modelId="{791825DA-177F-DC47-A05E-B5F3E81C3F37}" type="presParOf" srcId="{9128342A-CCD1-5E43-B53F-30CA047B8110}" destId="{330AE5B7-A1B3-FA43-8A21-F85AFAF00B64}" srcOrd="0" destOrd="0" presId="urn:microsoft.com/office/officeart/2016/7/layout/ChevronBlockProcess"/>
    <dgm:cxn modelId="{844D531B-B439-EC47-8976-1C33ED7D819A}" type="presParOf" srcId="{9128342A-CCD1-5E43-B53F-30CA047B8110}" destId="{9365AC37-CDAC-5F42-B957-A8FBE67110CD}" srcOrd="1" destOrd="0" presId="urn:microsoft.com/office/officeart/2016/7/layout/ChevronBlockProcess"/>
    <dgm:cxn modelId="{0187AE31-53EF-E74D-B23B-E0F2A86E4324}" type="presParOf" srcId="{A8EA862A-976D-CB4D-98B6-5689C6AE9ADD}" destId="{65321676-329D-6048-8425-FA0D1F720558}" srcOrd="1" destOrd="0" presId="urn:microsoft.com/office/officeart/2016/7/layout/ChevronBlockProcess"/>
    <dgm:cxn modelId="{737C8A19-89EE-7F43-B5B0-11334E81D8E0}" type="presParOf" srcId="{A8EA862A-976D-CB4D-98B6-5689C6AE9ADD}" destId="{9ACF904C-B75C-2C40-B966-7FF4AC29E156}" srcOrd="2" destOrd="0" presId="urn:microsoft.com/office/officeart/2016/7/layout/ChevronBlockProcess"/>
    <dgm:cxn modelId="{40372648-7D9B-9342-8CA7-EE58D634F172}" type="presParOf" srcId="{9ACF904C-B75C-2C40-B966-7FF4AC29E156}" destId="{5F3E6C93-DF18-0048-A7E5-931B8B72F1CC}" srcOrd="0" destOrd="0" presId="urn:microsoft.com/office/officeart/2016/7/layout/ChevronBlockProcess"/>
    <dgm:cxn modelId="{0C919481-93A0-864B-8BE1-B21C5A96271E}" type="presParOf" srcId="{9ACF904C-B75C-2C40-B966-7FF4AC29E156}" destId="{1E0749E8-FD83-204D-9BAB-762C1736D3CF}" srcOrd="1" destOrd="0" presId="urn:microsoft.com/office/officeart/2016/7/layout/ChevronBlockProcess"/>
    <dgm:cxn modelId="{8080C771-1956-AB40-A2E8-D1191F96A311}" type="presParOf" srcId="{A8EA862A-976D-CB4D-98B6-5689C6AE9ADD}" destId="{83A3DFBA-2881-8C42-A8C0-9F7100B55587}" srcOrd="3" destOrd="0" presId="urn:microsoft.com/office/officeart/2016/7/layout/ChevronBlockProcess"/>
    <dgm:cxn modelId="{816FBC81-31BF-1845-B400-63842763CB12}" type="presParOf" srcId="{A8EA862A-976D-CB4D-98B6-5689C6AE9ADD}" destId="{B27424FE-5BEA-6644-9242-620BF3DB847A}" srcOrd="4" destOrd="0" presId="urn:microsoft.com/office/officeart/2016/7/layout/ChevronBlockProcess"/>
    <dgm:cxn modelId="{5B473220-122B-7D40-8F1F-1095998DE72E}" type="presParOf" srcId="{B27424FE-5BEA-6644-9242-620BF3DB847A}" destId="{CF55FDE4-D7DC-BF41-AE59-371F881E2D46}" srcOrd="0" destOrd="0" presId="urn:microsoft.com/office/officeart/2016/7/layout/ChevronBlockProcess"/>
    <dgm:cxn modelId="{BDE49C93-E605-8D4A-8D68-6D387B686130}" type="presParOf" srcId="{B27424FE-5BEA-6644-9242-620BF3DB847A}" destId="{07C24483-9EDB-994E-A922-26FB96B8766C}"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4F6F9-427A-5E4B-A924-05C3969334F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26147-6710-C74F-862E-5E1004626642}">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Returning to best practices</a:t>
          </a:r>
        </a:p>
      </dsp:txBody>
      <dsp:txXfrm>
        <a:off x="0" y="675"/>
        <a:ext cx="6900512" cy="1106957"/>
      </dsp:txXfrm>
    </dsp:sp>
    <dsp:sp modelId="{89EEF8C8-1E5C-F945-9310-CB0F41B5A758}">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6EF84A-8100-9948-A829-466CC77D9D2E}">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Student needs out resourcing our current structures within schools</a:t>
          </a:r>
        </a:p>
      </dsp:txBody>
      <dsp:txXfrm>
        <a:off x="0" y="1107633"/>
        <a:ext cx="6900512" cy="1106957"/>
      </dsp:txXfrm>
    </dsp:sp>
    <dsp:sp modelId="{88217A85-CDA5-6445-9197-3C36C5CDF863}">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ECFF7B-6B5B-2C45-AA27-4D364FE6CBE1}">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One more school shooting</a:t>
          </a:r>
        </a:p>
      </dsp:txBody>
      <dsp:txXfrm>
        <a:off x="0" y="2214591"/>
        <a:ext cx="6900512" cy="1106957"/>
      </dsp:txXfrm>
    </dsp:sp>
    <dsp:sp modelId="{8A43E516-6CB8-B141-A68E-396889947D9B}">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724E2-FC95-BA44-856D-996F27B74C7B}">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Spending money wisely</a:t>
          </a:r>
        </a:p>
      </dsp:txBody>
      <dsp:txXfrm>
        <a:off x="0" y="3321549"/>
        <a:ext cx="6900512" cy="1106957"/>
      </dsp:txXfrm>
    </dsp:sp>
    <dsp:sp modelId="{FD499A2C-581F-F943-A42C-0EFCF18655C9}">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7A009-2A53-FC4F-B3C9-2B016267D015}">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Its not sexy…. But it works</a:t>
          </a:r>
        </a:p>
      </dsp:txBody>
      <dsp:txXfrm>
        <a:off x="0" y="4428507"/>
        <a:ext cx="6900512"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0C6DF-D34E-5D40-9B5B-DC749FE13C06}">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B8DD7B-6331-E04C-8906-22F9FB114619}">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Twice as likely to increase attendance for all, 1.5 for students with IEPs</a:t>
          </a:r>
        </a:p>
      </dsp:txBody>
      <dsp:txXfrm>
        <a:off x="0" y="2492"/>
        <a:ext cx="6492875" cy="1700138"/>
      </dsp:txXfrm>
    </dsp:sp>
    <dsp:sp modelId="{FE26BB4D-4566-0840-8822-C377DDAE78B7}">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50C61-BA54-0F46-A625-42786B5DA445}">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Twice as likely to score higher on Communication Arts Assessment, 1.5 for students with IEPs</a:t>
          </a:r>
        </a:p>
      </dsp:txBody>
      <dsp:txXfrm>
        <a:off x="0" y="1702630"/>
        <a:ext cx="6492875" cy="1700138"/>
      </dsp:txXfrm>
    </dsp:sp>
    <dsp:sp modelId="{D622AF8C-8DF7-4545-8D2D-61200FDB92A5}">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A67561-A3DB-5A43-A37A-CB1F56828831}">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Twice as likely to score higher on Math Assessment including students with IEPs</a:t>
          </a:r>
        </a:p>
      </dsp:txBody>
      <dsp:txXfrm>
        <a:off x="0" y="3402769"/>
        <a:ext cx="6492875" cy="1700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26AE-EB26-F446-AFC0-24524FBFFD1D}">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AC1B7-9F95-BA42-8936-6F7B44183790}">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What external support is needed to reach district fidelity</a:t>
          </a:r>
        </a:p>
      </dsp:txBody>
      <dsp:txXfrm>
        <a:off x="0" y="0"/>
        <a:ext cx="6900512" cy="1384035"/>
      </dsp:txXfrm>
    </dsp:sp>
    <dsp:sp modelId="{89BE1604-FF0D-5F48-862F-BCB1F112C5BF}">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9FA84E-C322-D34B-8A46-F870380B8068}">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What internal supports do you put in place to help your schools reach fidelity</a:t>
          </a:r>
        </a:p>
      </dsp:txBody>
      <dsp:txXfrm>
        <a:off x="0" y="1384035"/>
        <a:ext cx="6900512" cy="1384035"/>
      </dsp:txXfrm>
    </dsp:sp>
    <dsp:sp modelId="{0722D33B-BC24-2046-8E51-A5E01E456D78}">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46997D-9481-A940-AB5F-C574932BA723}">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How do you use data to make resource allocation and curricula decisions </a:t>
          </a:r>
        </a:p>
      </dsp:txBody>
      <dsp:txXfrm>
        <a:off x="0" y="2768070"/>
        <a:ext cx="6900512" cy="1384035"/>
      </dsp:txXfrm>
    </dsp:sp>
    <dsp:sp modelId="{55CF921F-4D6B-114C-A1CB-FEF06B200F2C}">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1C010-4D34-AA46-B40B-03B3A70D7CF7}">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How do you integrate social, emotional, and behavioral supports</a:t>
          </a:r>
        </a:p>
      </dsp:txBody>
      <dsp:txXfrm>
        <a:off x="0" y="4152105"/>
        <a:ext cx="6900512" cy="1384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AE5B7-A1B3-FA43-8A21-F85AFAF00B64}">
      <dsp:nvSpPr>
        <dsp:cNvPr id="0" name=""/>
        <dsp:cNvSpPr/>
      </dsp:nvSpPr>
      <dsp:spPr>
        <a:xfrm>
          <a:off x="2607" y="1033462"/>
          <a:ext cx="2427375" cy="728212"/>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14" tIns="89914" rIns="89914" bIns="89914" numCol="1" spcCol="1270" anchor="ctr" anchorCtr="0">
          <a:noAutofit/>
        </a:bodyPr>
        <a:lstStyle/>
        <a:p>
          <a:pPr marL="0" lvl="0" indent="0" algn="ctr" defTabSz="844550">
            <a:lnSpc>
              <a:spcPct val="90000"/>
            </a:lnSpc>
            <a:spcBef>
              <a:spcPct val="0"/>
            </a:spcBef>
            <a:spcAft>
              <a:spcPct val="35000"/>
            </a:spcAft>
            <a:buNone/>
          </a:pPr>
          <a:r>
            <a:rPr lang="en-US" sz="1900" kern="1200" dirty="0"/>
            <a:t>DLT Receives Training</a:t>
          </a:r>
        </a:p>
      </dsp:txBody>
      <dsp:txXfrm>
        <a:off x="221071" y="1033462"/>
        <a:ext cx="1990447" cy="728212"/>
      </dsp:txXfrm>
    </dsp:sp>
    <dsp:sp modelId="{9365AC37-CDAC-5F42-B957-A8FBE67110CD}">
      <dsp:nvSpPr>
        <dsp:cNvPr id="0" name=""/>
        <dsp:cNvSpPr/>
      </dsp:nvSpPr>
      <dsp:spPr>
        <a:xfrm>
          <a:off x="2607" y="1761675"/>
          <a:ext cx="2208911" cy="237217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4553" tIns="174553" rIns="174553" bIns="349106" numCol="1" spcCol="1270" anchor="t" anchorCtr="0">
          <a:noAutofit/>
        </a:bodyPr>
        <a:lstStyle/>
        <a:p>
          <a:pPr marL="0" lvl="0" indent="0" algn="l" defTabSz="622300">
            <a:lnSpc>
              <a:spcPct val="90000"/>
            </a:lnSpc>
            <a:spcBef>
              <a:spcPct val="0"/>
            </a:spcBef>
            <a:spcAft>
              <a:spcPct val="35000"/>
            </a:spcAft>
            <a:buNone/>
          </a:pPr>
          <a:r>
            <a:rPr lang="en-US" sz="1400" kern="1200"/>
            <a:t>MO SW-PBS trains &amp; models content</a:t>
          </a:r>
        </a:p>
      </dsp:txBody>
      <dsp:txXfrm>
        <a:off x="2607" y="1761675"/>
        <a:ext cx="2208911" cy="2372174"/>
      </dsp:txXfrm>
    </dsp:sp>
    <dsp:sp modelId="{5F3E6C93-DF18-0048-A7E5-931B8B72F1CC}">
      <dsp:nvSpPr>
        <dsp:cNvPr id="0" name=""/>
        <dsp:cNvSpPr/>
      </dsp:nvSpPr>
      <dsp:spPr>
        <a:xfrm>
          <a:off x="2393906" y="1033462"/>
          <a:ext cx="2427375" cy="728212"/>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14" tIns="89914" rIns="89914" bIns="89914" numCol="1" spcCol="1270" anchor="ctr" anchorCtr="0">
          <a:noAutofit/>
        </a:bodyPr>
        <a:lstStyle/>
        <a:p>
          <a:pPr marL="0" lvl="0" indent="0" algn="ctr" defTabSz="844550">
            <a:lnSpc>
              <a:spcPct val="90000"/>
            </a:lnSpc>
            <a:spcBef>
              <a:spcPct val="0"/>
            </a:spcBef>
            <a:spcAft>
              <a:spcPct val="35000"/>
            </a:spcAft>
            <a:buNone/>
          </a:pPr>
          <a:r>
            <a:rPr lang="en-US" sz="1900" kern="1200"/>
            <a:t>DLT Modifies &amp; Practices Training</a:t>
          </a:r>
        </a:p>
      </dsp:txBody>
      <dsp:txXfrm>
        <a:off x="2612370" y="1033462"/>
        <a:ext cx="1990447" cy="728212"/>
      </dsp:txXfrm>
    </dsp:sp>
    <dsp:sp modelId="{1E0749E8-FD83-204D-9BAB-762C1736D3CF}">
      <dsp:nvSpPr>
        <dsp:cNvPr id="0" name=""/>
        <dsp:cNvSpPr/>
      </dsp:nvSpPr>
      <dsp:spPr>
        <a:xfrm>
          <a:off x="2393906" y="1761675"/>
          <a:ext cx="2208911" cy="237217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4553" tIns="174553" rIns="174553" bIns="349106" numCol="1" spcCol="1270" anchor="t" anchorCtr="0">
          <a:noAutofit/>
        </a:bodyPr>
        <a:lstStyle/>
        <a:p>
          <a:pPr marL="0" lvl="0" indent="0" algn="l" defTabSz="622300">
            <a:lnSpc>
              <a:spcPct val="90000"/>
            </a:lnSpc>
            <a:spcBef>
              <a:spcPct val="0"/>
            </a:spcBef>
            <a:spcAft>
              <a:spcPct val="35000"/>
            </a:spcAft>
            <a:buNone/>
          </a:pPr>
          <a:r>
            <a:rPr lang="en-US" sz="1400" kern="1200" dirty="0"/>
            <a:t>DLT modifies presentation</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DLT practices presentation and receives feedback from MO SW-PBS personnel</a:t>
          </a:r>
        </a:p>
      </dsp:txBody>
      <dsp:txXfrm>
        <a:off x="2393906" y="1761675"/>
        <a:ext cx="2208911" cy="2372174"/>
      </dsp:txXfrm>
    </dsp:sp>
    <dsp:sp modelId="{CF55FDE4-D7DC-BF41-AE59-371F881E2D46}">
      <dsp:nvSpPr>
        <dsp:cNvPr id="0" name=""/>
        <dsp:cNvSpPr/>
      </dsp:nvSpPr>
      <dsp:spPr>
        <a:xfrm>
          <a:off x="4785206" y="1033462"/>
          <a:ext cx="2427375" cy="728212"/>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14" tIns="89914" rIns="89914" bIns="89914" numCol="1" spcCol="1270" anchor="ctr" anchorCtr="0">
          <a:noAutofit/>
        </a:bodyPr>
        <a:lstStyle/>
        <a:p>
          <a:pPr marL="0" lvl="0" indent="0" algn="ctr" defTabSz="844550">
            <a:lnSpc>
              <a:spcPct val="90000"/>
            </a:lnSpc>
            <a:spcBef>
              <a:spcPct val="0"/>
            </a:spcBef>
            <a:spcAft>
              <a:spcPct val="35000"/>
            </a:spcAft>
            <a:buNone/>
          </a:pPr>
          <a:r>
            <a:rPr lang="en-US" sz="1900" kern="1200"/>
            <a:t>DLT Trains Staff</a:t>
          </a:r>
        </a:p>
      </dsp:txBody>
      <dsp:txXfrm>
        <a:off x="5003670" y="1033462"/>
        <a:ext cx="1990447" cy="728212"/>
      </dsp:txXfrm>
    </dsp:sp>
    <dsp:sp modelId="{07C24483-9EDB-994E-A922-26FB96B8766C}">
      <dsp:nvSpPr>
        <dsp:cNvPr id="0" name=""/>
        <dsp:cNvSpPr/>
      </dsp:nvSpPr>
      <dsp:spPr>
        <a:xfrm>
          <a:off x="4785206" y="1761675"/>
          <a:ext cx="2208911" cy="237217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4553" tIns="174553" rIns="174553" bIns="349106" numCol="1" spcCol="1270" anchor="t" anchorCtr="0">
          <a:noAutofit/>
        </a:bodyPr>
        <a:lstStyle/>
        <a:p>
          <a:pPr marL="0" lvl="0" indent="0" algn="l" defTabSz="622300">
            <a:lnSpc>
              <a:spcPct val="90000"/>
            </a:lnSpc>
            <a:spcBef>
              <a:spcPct val="0"/>
            </a:spcBef>
            <a:spcAft>
              <a:spcPct val="35000"/>
            </a:spcAft>
            <a:buNone/>
          </a:pPr>
          <a:r>
            <a:rPr lang="en-US" sz="1400" kern="1200"/>
            <a:t>DLT presents to staff</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MO SW-PBS are present to coach &amp; assist </a:t>
          </a:r>
        </a:p>
      </dsp:txBody>
      <dsp:txXfrm>
        <a:off x="4785206" y="1761675"/>
        <a:ext cx="2208911" cy="23721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9D5B0-EB69-1A4F-B0D9-31F37E7D0D78}"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A1E19-D539-8E42-8A06-87798DE4333D}" type="slidenum">
              <a:rPr lang="en-US" smtClean="0"/>
              <a:t>‹#›</a:t>
            </a:fld>
            <a:endParaRPr lang="en-US"/>
          </a:p>
        </p:txBody>
      </p:sp>
    </p:spTree>
    <p:extLst>
      <p:ext uri="{BB962C8B-B14F-4D97-AF65-F5344CB8AC3E}">
        <p14:creationId xmlns:p14="http://schemas.microsoft.com/office/powerpoint/2010/main" val="421181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03A510-C5CD-804D-ACBA-A048281F00F3}" type="slidenum">
              <a:rPr lang="en-US"/>
              <a:pPr/>
              <a:t>4</a:t>
            </a:fld>
            <a:endParaRPr lang="en-US"/>
          </a:p>
        </p:txBody>
      </p:sp>
      <p:sp>
        <p:nvSpPr>
          <p:cNvPr id="99330" name="Rectangle 2"/>
          <p:cNvSpPr>
            <a:spLocks noGrp="1" noRot="1" noChangeAspect="1" noChangeArrowheads="1" noTextEdit="1"/>
          </p:cNvSpPr>
          <p:nvPr>
            <p:ph type="sldImg"/>
          </p:nvPr>
        </p:nvSpPr>
        <p:spPr>
          <a:xfrm>
            <a:off x="1371600" y="1143000"/>
            <a:ext cx="4114800" cy="3086100"/>
          </a:xfrm>
          <a:ln/>
        </p:spPr>
      </p:sp>
      <p:sp>
        <p:nvSpPr>
          <p:cNvPr id="99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837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9a557fbe40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9a557fbe40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b1c029ac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b1c029ac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intro about your district.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244CE-5D52-4E47-89F5-B09CF9345B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910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to training our staff, districtwide, has been to grow the capacity of our district leadership team. Our goal is to take ownership of this context and the support needed to fully implement. Traditionally, this has been outsourced from Regional Professional Development Centers (RPDCs) – consultants come in on specified training days, present to staff, and then leave. While this can be helpful in getting an “expert” in from of our staff, the leadership team (the individuals charged with supporting implementation) often don’t have any deeper of an understanding of the content than the rest of the staff. For our universal framework – the content that we want all staff to do – we wanted to become the experts. Just like with our universal academic content, we have to own it and be able to support one another with implementation. </a:t>
            </a:r>
          </a:p>
          <a:p>
            <a:endParaRPr lang="en-US" dirty="0"/>
          </a:p>
          <a:p>
            <a:r>
              <a:rPr lang="en-US" dirty="0"/>
              <a:t>Discussion of how this approach has been used (could use an example of function-based thinking, expectations, or encouraging):</a:t>
            </a:r>
          </a:p>
          <a:p>
            <a:pPr marL="171450" indent="-171450">
              <a:buFontTx/>
              <a:buChar char="-"/>
            </a:pPr>
            <a:r>
              <a:rPr lang="en-US" dirty="0"/>
              <a:t>MO SW-PBS Personnel model the training with the district leadership team (not only present the material but talk about their experience with the content – where teams struggle, examples they use to highlight/extend the training, activities utilized).</a:t>
            </a:r>
          </a:p>
          <a:p>
            <a:pPr marL="171450" indent="-171450">
              <a:buFontTx/>
              <a:buChar char="-"/>
            </a:pPr>
            <a:r>
              <a:rPr lang="en-US" dirty="0"/>
              <a:t>DLT makes modifications to the training to “own” the content and make it contextually relevant for staff (sometimes the examples used are from larger schools or don’t always speak to our staff/context). </a:t>
            </a:r>
          </a:p>
          <a:p>
            <a:pPr marL="171450" indent="-171450">
              <a:buFontTx/>
              <a:buChar char="-"/>
            </a:pPr>
            <a:r>
              <a:rPr lang="en-US" dirty="0"/>
              <a:t>DLT determines who will present what content and then practices it; MO SW-PBS provides feedback to the presentation team. </a:t>
            </a:r>
          </a:p>
          <a:p>
            <a:pPr marL="171450" indent="-171450">
              <a:buFontTx/>
              <a:buChar char="-"/>
            </a:pPr>
            <a:r>
              <a:rPr lang="en-US" dirty="0"/>
              <a:t>DLT presents the content to staff. MO SW-PBS personnel are present, but they rarely say anything – they’re there to answer questions or assist the presenter if needed.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244CE-5D52-4E47-89F5-B09CF9345B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3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present, we utilize a DLT meeting to discuss how the presentation went. We sometimes have a formal feedback process we utilize with staff, other times we use more anecdotal data. This process helps us explore how the content was received, how we did as presenters, and identify any immediate follow-up pieces that might be needed to help with clarity. </a:t>
            </a:r>
          </a:p>
          <a:p>
            <a:endParaRPr lang="en-US" dirty="0"/>
          </a:p>
          <a:p>
            <a:r>
              <a:rPr lang="en-US" dirty="0"/>
              <a:t>From there, and this process is still in development, we start exploring what next steps need to follow the training to support staff with implementing the training content. </a:t>
            </a:r>
          </a:p>
          <a:p>
            <a:pPr marL="171450" indent="-171450">
              <a:buFontTx/>
              <a:buChar char="-"/>
            </a:pPr>
            <a:r>
              <a:rPr lang="en-US" dirty="0"/>
              <a:t>One piece that we know is needed is a system to continuously refresh staff on the content (prompts, reminders, overviews) to make sure this materials stays relevant and a priority. Additionally, because staff turnover is a reality, we look at the content and are determining a system to integrate it into our new staff onboarding system. </a:t>
            </a:r>
          </a:p>
          <a:p>
            <a:pPr marL="171450" indent="-171450">
              <a:buFontTx/>
              <a:buChar char="-"/>
            </a:pPr>
            <a:r>
              <a:rPr lang="en-US" dirty="0"/>
              <a:t>Additionally, as we move away from a “train and pray” approach, our DLT is examining what data sources we can utilize to help us understand how well staff are doing what we’ve trained them on doing. This will be a focus for this coming year and we are going to explore self-management/self-monitoring, walkthrough/peer observations, and potentially other sources. </a:t>
            </a:r>
          </a:p>
          <a:p>
            <a:pPr marL="171450" indent="-171450">
              <a:buFontTx/>
              <a:buChar char="-"/>
            </a:pPr>
            <a:r>
              <a:rPr lang="en-US" dirty="0"/>
              <a:t>Our intent is to use these data to help us determine next steps to support deeper implementation:</a:t>
            </a:r>
          </a:p>
          <a:p>
            <a:pPr marL="628650" lvl="1" indent="-171450">
              <a:buFontTx/>
              <a:buChar char="-"/>
            </a:pPr>
            <a:r>
              <a:rPr lang="en-US" dirty="0"/>
              <a:t>If many staff need support – what universal, more targeted/training and broad coaching is needed to support all staff?</a:t>
            </a:r>
          </a:p>
          <a:p>
            <a:pPr marL="628650" lvl="1" indent="-171450">
              <a:buFontTx/>
              <a:buChar char="-"/>
            </a:pPr>
            <a:r>
              <a:rPr lang="en-US" dirty="0"/>
              <a:t>If most staff are implementing, but some staff need support – what small group, targeted PD and/or intensive </a:t>
            </a:r>
            <a:r>
              <a:rPr lang="en-US"/>
              <a:t>training and coaching </a:t>
            </a:r>
            <a:r>
              <a:rPr lang="en-US" dirty="0"/>
              <a:t>might be needed?</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244CE-5D52-4E47-89F5-B09CF9345B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22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1D557-2190-AB4C-8B63-7FFE52FE2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245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fc0b8ccc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8fc0b8cc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86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20895-6673-5D43-956D-80AA20E68E04}"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3789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41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E63D8-7A4D-4BD6-B4AD-CC5629F4E9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798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Using shadow pricing: (represent the amount of resource someone would be willing to pay to obtain a particular outcome).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CE34C-8C60-5B45-BAF4-19982A1D8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22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0C9CF-2484-4C43-8F13-99A7FCA133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63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9a0f900027_1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9a0f900027_1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a0f900027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9a0f900027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a0f900027_1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a0f900027_1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9b620b178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9b620b178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A99D-DD2B-23D0-EDE2-CD6E734991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67D5F1-6464-50C5-2B3E-2EAF751D46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D88C32-5AE3-1B40-102C-7322973E3288}"/>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5" name="Footer Placeholder 4">
            <a:extLst>
              <a:ext uri="{FF2B5EF4-FFF2-40B4-BE49-F238E27FC236}">
                <a16:creationId xmlns:a16="http://schemas.microsoft.com/office/drawing/2014/main" id="{AF35C67B-CC1A-6075-18E5-3DF84C337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AA2EF-1B7A-4797-DF08-8B03DD1B49F5}"/>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64414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54D4-85DE-8B3F-1848-F185D5266B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A20075-A519-8B5D-A61A-A49EE6269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76072-12EF-98EF-435E-403E20AF7920}"/>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5" name="Footer Placeholder 4">
            <a:extLst>
              <a:ext uri="{FF2B5EF4-FFF2-40B4-BE49-F238E27FC236}">
                <a16:creationId xmlns:a16="http://schemas.microsoft.com/office/drawing/2014/main" id="{600B3897-83F4-B165-1D09-11978DE5B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0CA30-0547-C4FC-6874-151749252C31}"/>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685827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61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6078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8966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0" y="-100"/>
            <a:ext cx="8560400" cy="49004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10800000">
            <a:off x="8560533" y="0"/>
            <a:ext cx="3643600" cy="2085600"/>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subTitle" idx="1"/>
          </p:nvPr>
        </p:nvSpPr>
        <p:spPr>
          <a:xfrm>
            <a:off x="821600" y="5217600"/>
            <a:ext cx="2829600" cy="865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800"/>
              <a:buNone/>
              <a:defRPr sz="2133">
                <a:solidFill>
                  <a:schemeClr val="dk1"/>
                </a:solidFill>
                <a:latin typeface="Libre Franklin Medium"/>
                <a:ea typeface="Libre Franklin Medium"/>
                <a:cs typeface="Libre Franklin Medium"/>
                <a:sym typeface="Libre Franklin Medium"/>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ctrTitle"/>
          </p:nvPr>
        </p:nvSpPr>
        <p:spPr>
          <a:xfrm>
            <a:off x="787467" y="655200"/>
            <a:ext cx="4889200" cy="4085600"/>
          </a:xfrm>
          <a:prstGeom prst="rect">
            <a:avLst/>
          </a:prstGeom>
        </p:spPr>
        <p:txBody>
          <a:bodyPr spcFirstLastPara="1" wrap="square" lIns="91425" tIns="91425" rIns="91425" bIns="91425" anchor="t" anchorCtr="0">
            <a:noAutofit/>
          </a:bodyPr>
          <a:lstStyle>
            <a:lvl1pPr lvl="0" algn="l">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Tree>
    <p:extLst>
      <p:ext uri="{BB962C8B-B14F-4D97-AF65-F5344CB8AC3E}">
        <p14:creationId xmlns:p14="http://schemas.microsoft.com/office/powerpoint/2010/main" val="416137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2514955" y="5540000"/>
            <a:ext cx="2302400" cy="1318000"/>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rot="5400000">
            <a:off x="-2444000" y="2443800"/>
            <a:ext cx="11431200" cy="65436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title"/>
          </p:nvPr>
        </p:nvSpPr>
        <p:spPr>
          <a:xfrm flipH="1">
            <a:off x="821733" y="960000"/>
            <a:ext cx="3860800" cy="2468800"/>
          </a:xfrm>
          <a:prstGeom prst="rect">
            <a:avLst/>
          </a:prstGeom>
        </p:spPr>
        <p:txBody>
          <a:bodyPr spcFirstLastPara="1" wrap="square" lIns="91425" tIns="91425" rIns="91425" bIns="91425" anchor="t" anchorCtr="0">
            <a:noAutofit/>
          </a:bodyPr>
          <a:lstStyle>
            <a:lvl1pPr lvl="0" algn="l">
              <a:spcBef>
                <a:spcPts val="0"/>
              </a:spcBef>
              <a:spcAft>
                <a:spcPts val="0"/>
              </a:spcAft>
              <a:buSzPts val="4100"/>
              <a:buNone/>
              <a:defRPr sz="7333"/>
            </a:lvl1pPr>
            <a:lvl2pPr lvl="1">
              <a:spcBef>
                <a:spcPts val="0"/>
              </a:spcBef>
              <a:spcAft>
                <a:spcPts val="0"/>
              </a:spcAft>
              <a:buSzPts val="4100"/>
              <a:buNone/>
              <a:defRPr/>
            </a:lvl2pPr>
            <a:lvl3pPr lvl="2">
              <a:spcBef>
                <a:spcPts val="0"/>
              </a:spcBef>
              <a:spcAft>
                <a:spcPts val="0"/>
              </a:spcAft>
              <a:buSzPts val="4100"/>
              <a:buNone/>
              <a:defRPr/>
            </a:lvl3pPr>
            <a:lvl4pPr lvl="3">
              <a:spcBef>
                <a:spcPts val="0"/>
              </a:spcBef>
              <a:spcAft>
                <a:spcPts val="0"/>
              </a:spcAft>
              <a:buSzPts val="4100"/>
              <a:buNone/>
              <a:defRPr/>
            </a:lvl4pPr>
            <a:lvl5pPr lvl="4">
              <a:spcBef>
                <a:spcPts val="0"/>
              </a:spcBef>
              <a:spcAft>
                <a:spcPts val="0"/>
              </a:spcAft>
              <a:buSzPts val="4100"/>
              <a:buNone/>
              <a:defRPr/>
            </a:lvl5pPr>
            <a:lvl6pPr lvl="5">
              <a:spcBef>
                <a:spcPts val="0"/>
              </a:spcBef>
              <a:spcAft>
                <a:spcPts val="0"/>
              </a:spcAft>
              <a:buSzPts val="4100"/>
              <a:buNone/>
              <a:defRPr/>
            </a:lvl6pPr>
            <a:lvl7pPr lvl="6">
              <a:spcBef>
                <a:spcPts val="0"/>
              </a:spcBef>
              <a:spcAft>
                <a:spcPts val="0"/>
              </a:spcAft>
              <a:buSzPts val="4100"/>
              <a:buNone/>
              <a:defRPr/>
            </a:lvl7pPr>
            <a:lvl8pPr lvl="7">
              <a:spcBef>
                <a:spcPts val="0"/>
              </a:spcBef>
              <a:spcAft>
                <a:spcPts val="0"/>
              </a:spcAft>
              <a:buSzPts val="4100"/>
              <a:buNone/>
              <a:defRPr/>
            </a:lvl8pPr>
            <a:lvl9pPr lvl="8">
              <a:spcBef>
                <a:spcPts val="0"/>
              </a:spcBef>
              <a:spcAft>
                <a:spcPts val="0"/>
              </a:spcAft>
              <a:buSzPts val="4100"/>
              <a:buNone/>
              <a:defRPr/>
            </a:lvl9pPr>
          </a:lstStyle>
          <a:p>
            <a:endParaRPr/>
          </a:p>
        </p:txBody>
      </p:sp>
      <p:sp>
        <p:nvSpPr>
          <p:cNvPr id="17" name="Google Shape;17;p3"/>
          <p:cNvSpPr txBox="1">
            <a:spLocks noGrp="1"/>
          </p:cNvSpPr>
          <p:nvPr>
            <p:ph type="title" idx="2" hasCustomPrompt="1"/>
          </p:nvPr>
        </p:nvSpPr>
        <p:spPr>
          <a:xfrm flipH="1">
            <a:off x="821733" y="5060233"/>
            <a:ext cx="2180400" cy="1318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000"/>
              <a:buNone/>
              <a:defRPr sz="9333">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 name="Google Shape;18;p3"/>
          <p:cNvSpPr txBox="1">
            <a:spLocks noGrp="1"/>
          </p:cNvSpPr>
          <p:nvPr>
            <p:ph type="subTitle" idx="1"/>
          </p:nvPr>
        </p:nvSpPr>
        <p:spPr>
          <a:xfrm flipH="1">
            <a:off x="7083900" y="5280967"/>
            <a:ext cx="4124800" cy="9052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2133">
                <a:solidFill>
                  <a:schemeClr val="dk1"/>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22586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a:off x="5816800" y="-11100"/>
            <a:ext cx="6375200" cy="36492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a:off x="0" y="5244000"/>
            <a:ext cx="2820000" cy="16140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subTitle" idx="1"/>
          </p:nvPr>
        </p:nvSpPr>
        <p:spPr>
          <a:xfrm>
            <a:off x="2057973" y="2665067"/>
            <a:ext cx="2488800" cy="660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2933">
                <a:latin typeface="Be Vietnam"/>
                <a:ea typeface="Be Vietnam"/>
                <a:cs typeface="Be Vietnam"/>
                <a:sym typeface="Be Vietnam"/>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8" name="Google Shape;28;p5"/>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
        <p:nvSpPr>
          <p:cNvPr id="29" name="Google Shape;29;p5"/>
          <p:cNvSpPr txBox="1">
            <a:spLocks noGrp="1"/>
          </p:cNvSpPr>
          <p:nvPr>
            <p:ph type="subTitle" idx="2"/>
          </p:nvPr>
        </p:nvSpPr>
        <p:spPr>
          <a:xfrm>
            <a:off x="2057956" y="3945800"/>
            <a:ext cx="3252400" cy="132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gn="ctr">
              <a:spcBef>
                <a:spcPts val="2133"/>
              </a:spcBef>
              <a:spcAft>
                <a:spcPts val="0"/>
              </a:spcAft>
              <a:buSzPts val="1600"/>
              <a:buNone/>
              <a:defRPr sz="2133"/>
            </a:lvl2pPr>
            <a:lvl3pPr lvl="2" algn="ctr">
              <a:spcBef>
                <a:spcPts val="2133"/>
              </a:spcBef>
              <a:spcAft>
                <a:spcPts val="0"/>
              </a:spcAft>
              <a:buSzPts val="1600"/>
              <a:buNone/>
              <a:defRPr sz="2133"/>
            </a:lvl3pPr>
            <a:lvl4pPr lvl="3" algn="ctr">
              <a:spcBef>
                <a:spcPts val="2133"/>
              </a:spcBef>
              <a:spcAft>
                <a:spcPts val="0"/>
              </a:spcAft>
              <a:buSzPts val="1600"/>
              <a:buNone/>
              <a:defRPr sz="2133"/>
            </a:lvl4pPr>
            <a:lvl5pPr lvl="4" algn="ctr">
              <a:spcBef>
                <a:spcPts val="2133"/>
              </a:spcBef>
              <a:spcAft>
                <a:spcPts val="0"/>
              </a:spcAft>
              <a:buSzPts val="1600"/>
              <a:buNone/>
              <a:defRPr sz="2133"/>
            </a:lvl5pPr>
            <a:lvl6pPr lvl="5" algn="ctr">
              <a:spcBef>
                <a:spcPts val="2133"/>
              </a:spcBef>
              <a:spcAft>
                <a:spcPts val="0"/>
              </a:spcAft>
              <a:buSzPts val="1600"/>
              <a:buNone/>
              <a:defRPr sz="2133"/>
            </a:lvl6pPr>
            <a:lvl7pPr lvl="6" algn="ctr">
              <a:spcBef>
                <a:spcPts val="2133"/>
              </a:spcBef>
              <a:spcAft>
                <a:spcPts val="0"/>
              </a:spcAft>
              <a:buSzPts val="1600"/>
              <a:buNone/>
              <a:defRPr sz="2133"/>
            </a:lvl7pPr>
            <a:lvl8pPr lvl="7" algn="ctr">
              <a:spcBef>
                <a:spcPts val="2133"/>
              </a:spcBef>
              <a:spcAft>
                <a:spcPts val="0"/>
              </a:spcAft>
              <a:buSzPts val="1600"/>
              <a:buNone/>
              <a:defRPr sz="2133"/>
            </a:lvl8pPr>
            <a:lvl9pPr lvl="8" algn="ctr">
              <a:spcBef>
                <a:spcPts val="2133"/>
              </a:spcBef>
              <a:spcAft>
                <a:spcPts val="2133"/>
              </a:spcAft>
              <a:buSzPts val="1600"/>
              <a:buNone/>
              <a:defRPr sz="2133"/>
            </a:lvl9pPr>
          </a:lstStyle>
          <a:p>
            <a:endParaRPr/>
          </a:p>
        </p:txBody>
      </p:sp>
      <p:sp>
        <p:nvSpPr>
          <p:cNvPr id="30" name="Google Shape;30;p5"/>
          <p:cNvSpPr txBox="1">
            <a:spLocks noGrp="1"/>
          </p:cNvSpPr>
          <p:nvPr>
            <p:ph type="subTitle" idx="3"/>
          </p:nvPr>
        </p:nvSpPr>
        <p:spPr>
          <a:xfrm>
            <a:off x="7592827" y="2665067"/>
            <a:ext cx="2488800" cy="66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933">
                <a:latin typeface="Be Vietnam"/>
                <a:ea typeface="Be Vietnam"/>
                <a:cs typeface="Be Vietnam"/>
                <a:sym typeface="Be Vietnam"/>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 name="Google Shape;31;p5"/>
          <p:cNvSpPr txBox="1">
            <a:spLocks noGrp="1"/>
          </p:cNvSpPr>
          <p:nvPr>
            <p:ph type="subTitle" idx="4"/>
          </p:nvPr>
        </p:nvSpPr>
        <p:spPr>
          <a:xfrm>
            <a:off x="7592844" y="3945800"/>
            <a:ext cx="3252400" cy="13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2133"/>
              </a:spcBef>
              <a:spcAft>
                <a:spcPts val="0"/>
              </a:spcAft>
              <a:buSzPts val="1600"/>
              <a:buNone/>
              <a:defRPr sz="2133"/>
            </a:lvl3pPr>
            <a:lvl4pPr lvl="3" algn="ctr" rtl="0">
              <a:spcBef>
                <a:spcPts val="2133"/>
              </a:spcBef>
              <a:spcAft>
                <a:spcPts val="0"/>
              </a:spcAft>
              <a:buSzPts val="1600"/>
              <a:buNone/>
              <a:defRPr sz="2133"/>
            </a:lvl4pPr>
            <a:lvl5pPr lvl="4" algn="ctr" rtl="0">
              <a:spcBef>
                <a:spcPts val="2133"/>
              </a:spcBef>
              <a:spcAft>
                <a:spcPts val="0"/>
              </a:spcAft>
              <a:buSzPts val="1600"/>
              <a:buNone/>
              <a:defRPr sz="2133"/>
            </a:lvl5pPr>
            <a:lvl6pPr lvl="5" algn="ctr" rtl="0">
              <a:spcBef>
                <a:spcPts val="2133"/>
              </a:spcBef>
              <a:spcAft>
                <a:spcPts val="0"/>
              </a:spcAft>
              <a:buSzPts val="1600"/>
              <a:buNone/>
              <a:defRPr sz="2133"/>
            </a:lvl6pPr>
            <a:lvl7pPr lvl="6" algn="ctr" rtl="0">
              <a:spcBef>
                <a:spcPts val="2133"/>
              </a:spcBef>
              <a:spcAft>
                <a:spcPts val="0"/>
              </a:spcAft>
              <a:buSzPts val="1600"/>
              <a:buNone/>
              <a:defRPr sz="2133"/>
            </a:lvl7pPr>
            <a:lvl8pPr lvl="7" algn="ctr" rtl="0">
              <a:spcBef>
                <a:spcPts val="2133"/>
              </a:spcBef>
              <a:spcAft>
                <a:spcPts val="0"/>
              </a:spcAft>
              <a:buSzPts val="1600"/>
              <a:buNone/>
              <a:defRPr sz="2133"/>
            </a:lvl8pPr>
            <a:lvl9pPr lvl="8" algn="ct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5433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072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3"/>
        <p:cNvGrpSpPr/>
        <p:nvPr/>
      </p:nvGrpSpPr>
      <p:grpSpPr>
        <a:xfrm>
          <a:off x="0" y="0"/>
          <a:ext cx="0" cy="0"/>
          <a:chOff x="0" y="0"/>
          <a:chExt cx="0" cy="0"/>
        </a:xfrm>
      </p:grpSpPr>
      <p:sp>
        <p:nvSpPr>
          <p:cNvPr id="74" name="Google Shape;74;p14"/>
          <p:cNvSpPr/>
          <p:nvPr/>
        </p:nvSpPr>
        <p:spPr>
          <a:xfrm rot="-5400454">
            <a:off x="8020391" y="222000"/>
            <a:ext cx="6061200" cy="2281200"/>
          </a:xfrm>
          <a:prstGeom prst="triangle">
            <a:avLst>
              <a:gd name="adj" fmla="val 52282"/>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4"/>
          <p:cNvSpPr/>
          <p:nvPr/>
        </p:nvSpPr>
        <p:spPr>
          <a:xfrm rot="5400000">
            <a:off x="-624400" y="624400"/>
            <a:ext cx="2920400" cy="16716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a:spLocks noGrp="1"/>
          </p:cNvSpPr>
          <p:nvPr>
            <p:ph type="title"/>
          </p:nvPr>
        </p:nvSpPr>
        <p:spPr>
          <a:xfrm>
            <a:off x="720000" y="655200"/>
            <a:ext cx="1080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Tree>
    <p:extLst>
      <p:ext uri="{BB962C8B-B14F-4D97-AF65-F5344CB8AC3E}">
        <p14:creationId xmlns:p14="http://schemas.microsoft.com/office/powerpoint/2010/main" val="259194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text 4">
  <p:cSld name="title + text 4">
    <p:spTree>
      <p:nvGrpSpPr>
        <p:cNvPr id="1" name="Shape 203"/>
        <p:cNvGrpSpPr/>
        <p:nvPr/>
      </p:nvGrpSpPr>
      <p:grpSpPr>
        <a:xfrm>
          <a:off x="0" y="0"/>
          <a:ext cx="0" cy="0"/>
          <a:chOff x="0" y="0"/>
          <a:chExt cx="0" cy="0"/>
        </a:xfrm>
      </p:grpSpPr>
      <p:sp>
        <p:nvSpPr>
          <p:cNvPr id="204" name="Google Shape;204;p31"/>
          <p:cNvSpPr/>
          <p:nvPr/>
        </p:nvSpPr>
        <p:spPr>
          <a:xfrm rot="-5400000">
            <a:off x="7172133" y="1840000"/>
            <a:ext cx="6866000" cy="31740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1"/>
          <p:cNvSpPr/>
          <p:nvPr/>
        </p:nvSpPr>
        <p:spPr>
          <a:xfrm rot="5400454" flipH="1">
            <a:off x="-2286804" y="3086000"/>
            <a:ext cx="6061200" cy="1486800"/>
          </a:xfrm>
          <a:prstGeom prst="triangle">
            <a:avLst>
              <a:gd name="adj" fmla="val 2094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1"/>
          <p:cNvSpPr txBox="1">
            <a:spLocks noGrp="1"/>
          </p:cNvSpPr>
          <p:nvPr>
            <p:ph type="subTitle" idx="1"/>
          </p:nvPr>
        </p:nvSpPr>
        <p:spPr>
          <a:xfrm>
            <a:off x="1405400" y="2059000"/>
            <a:ext cx="3957200" cy="128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gn="ctr">
              <a:spcBef>
                <a:spcPts val="2133"/>
              </a:spcBef>
              <a:spcAft>
                <a:spcPts val="0"/>
              </a:spcAft>
              <a:buSzPts val="1600"/>
              <a:buNone/>
              <a:defRPr sz="2133"/>
            </a:lvl2pPr>
            <a:lvl3pPr lvl="2" algn="ctr">
              <a:spcBef>
                <a:spcPts val="2133"/>
              </a:spcBef>
              <a:spcAft>
                <a:spcPts val="0"/>
              </a:spcAft>
              <a:buSzPts val="1600"/>
              <a:buNone/>
              <a:defRPr sz="2133"/>
            </a:lvl3pPr>
            <a:lvl4pPr lvl="3" algn="ctr">
              <a:spcBef>
                <a:spcPts val="2133"/>
              </a:spcBef>
              <a:spcAft>
                <a:spcPts val="0"/>
              </a:spcAft>
              <a:buSzPts val="1600"/>
              <a:buNone/>
              <a:defRPr sz="2133"/>
            </a:lvl4pPr>
            <a:lvl5pPr lvl="4" algn="ctr">
              <a:spcBef>
                <a:spcPts val="2133"/>
              </a:spcBef>
              <a:spcAft>
                <a:spcPts val="0"/>
              </a:spcAft>
              <a:buSzPts val="1600"/>
              <a:buNone/>
              <a:defRPr sz="2133"/>
            </a:lvl5pPr>
            <a:lvl6pPr lvl="5" algn="ctr">
              <a:spcBef>
                <a:spcPts val="2133"/>
              </a:spcBef>
              <a:spcAft>
                <a:spcPts val="0"/>
              </a:spcAft>
              <a:buSzPts val="1600"/>
              <a:buNone/>
              <a:defRPr sz="2133"/>
            </a:lvl6pPr>
            <a:lvl7pPr lvl="6" algn="ctr">
              <a:spcBef>
                <a:spcPts val="2133"/>
              </a:spcBef>
              <a:spcAft>
                <a:spcPts val="0"/>
              </a:spcAft>
              <a:buSzPts val="1600"/>
              <a:buNone/>
              <a:defRPr sz="2133"/>
            </a:lvl7pPr>
            <a:lvl8pPr lvl="7" algn="ctr">
              <a:spcBef>
                <a:spcPts val="2133"/>
              </a:spcBef>
              <a:spcAft>
                <a:spcPts val="0"/>
              </a:spcAft>
              <a:buSzPts val="1600"/>
              <a:buNone/>
              <a:defRPr sz="2133"/>
            </a:lvl8pPr>
            <a:lvl9pPr lvl="8" algn="ctr">
              <a:spcBef>
                <a:spcPts val="2133"/>
              </a:spcBef>
              <a:spcAft>
                <a:spcPts val="2133"/>
              </a:spcAft>
              <a:buSzPts val="1600"/>
              <a:buNone/>
              <a:defRPr sz="2133"/>
            </a:lvl9pPr>
          </a:lstStyle>
          <a:p>
            <a:endParaRPr/>
          </a:p>
        </p:txBody>
      </p:sp>
      <p:sp>
        <p:nvSpPr>
          <p:cNvPr id="207" name="Google Shape;207;p31"/>
          <p:cNvSpPr txBox="1">
            <a:spLocks noGrp="1"/>
          </p:cNvSpPr>
          <p:nvPr>
            <p:ph type="title"/>
          </p:nvPr>
        </p:nvSpPr>
        <p:spPr>
          <a:xfrm>
            <a:off x="1098067" y="655200"/>
            <a:ext cx="100440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Tree>
    <p:extLst>
      <p:ext uri="{BB962C8B-B14F-4D97-AF65-F5344CB8AC3E}">
        <p14:creationId xmlns:p14="http://schemas.microsoft.com/office/powerpoint/2010/main" val="19723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800373" y="3807169"/>
            <a:ext cx="591452"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895011" y="1321067"/>
            <a:ext cx="10402000" cy="230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5" name="Google Shape;15;p2"/>
          <p:cNvSpPr txBox="1">
            <a:spLocks noGrp="1"/>
          </p:cNvSpPr>
          <p:nvPr>
            <p:ph type="subTitle" idx="1"/>
          </p:nvPr>
        </p:nvSpPr>
        <p:spPr>
          <a:xfrm>
            <a:off x="895000" y="4233168"/>
            <a:ext cx="10402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Google Shape;16;p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298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686EB-04A8-EFFB-B3AF-030A25DA66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312AC-0BF7-4B78-AAF1-63C8D4D6A3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79D0B-7529-614B-D895-317590CDB720}"/>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5" name="Footer Placeholder 4">
            <a:extLst>
              <a:ext uri="{FF2B5EF4-FFF2-40B4-BE49-F238E27FC236}">
                <a16:creationId xmlns:a16="http://schemas.microsoft.com/office/drawing/2014/main" id="{D1185E1C-EDA5-D688-97A5-82B48CC3A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D842A-DB78-2787-AE2F-CD5DCC7FDAD3}"/>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3430307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95000" y="2855000"/>
            <a:ext cx="10469600" cy="1148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878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53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171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740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4" name="Google Shape;3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7"/>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922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701800"/>
            <a:ext cx="83028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8" name="Google Shape;38;p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03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 name="Google Shape;4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936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4" name="Google Shape;4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422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dk1"/>
              </a:buClr>
              <a:buSzPts val="2100"/>
              <a:buFont typeface="Oswald"/>
              <a:buNone/>
              <a:defRPr sz="28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340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673700"/>
            <a:ext cx="113608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17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071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A6CDEF-0B33-B744-99C3-5EDF5E7FB457}"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18494507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0"/>
            <a:ext cx="12192000" cy="6858000"/>
          </a:xfrm>
          <a:prstGeom prst="rect">
            <a:avLst/>
          </a:prstGeom>
          <a:solidFill>
            <a:srgbClr val="002B79">
              <a:alpha val="5292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1134400" y="3079467"/>
            <a:ext cx="5076400" cy="2011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333" b="1">
                <a:solidFill>
                  <a:srgbClr val="FFFFFF"/>
                </a:solidFill>
                <a:latin typeface="Mukta"/>
                <a:ea typeface="Mukta"/>
                <a:cs typeface="Mukta"/>
                <a:sym typeface="Mukt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1134400" y="5197100"/>
            <a:ext cx="50764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67">
                <a:solidFill>
                  <a:srgbClr val="FFFFFF"/>
                </a:solidFill>
                <a:latin typeface="Montserrat"/>
                <a:ea typeface="Montserrat"/>
                <a:cs typeface="Montserrat"/>
                <a:sym typeface="Montserra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a:off x="9919784" y="0"/>
            <a:ext cx="1802400" cy="713200"/>
          </a:xfrm>
          <a:prstGeom prst="parallelogram">
            <a:avLst>
              <a:gd name="adj" fmla="val 25000"/>
            </a:avLst>
          </a:prstGeom>
          <a:gradFill>
            <a:gsLst>
              <a:gs pos="0">
                <a:schemeClr val="accent1"/>
              </a:gs>
              <a:gs pos="100000">
                <a:schemeClr val="accent3"/>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061512" y="0"/>
            <a:ext cx="1802400" cy="713200"/>
          </a:xfrm>
          <a:prstGeom prst="parallelogram">
            <a:avLst>
              <a:gd name="adj" fmla="val 25000"/>
            </a:avLst>
          </a:prstGeom>
          <a:gradFill>
            <a:gsLst>
              <a:gs pos="0">
                <a:schemeClr val="accent1"/>
              </a:gs>
              <a:gs pos="100000">
                <a:schemeClr val="accent3"/>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679600" y="6345600"/>
            <a:ext cx="512400" cy="512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34933" y="3162567"/>
            <a:ext cx="261600" cy="26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7200" y="5833200"/>
            <a:ext cx="512400" cy="512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033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2">
          <p15:clr>
            <a:srgbClr val="FA7B17"/>
          </p15:clr>
        </p15:guide>
        <p15:guide id="2" orient="horz" pos="338">
          <p15:clr>
            <a:srgbClr val="FA7B17"/>
          </p15:clr>
        </p15:guide>
        <p15:guide id="3" pos="5337">
          <p15:clr>
            <a:srgbClr val="FA7B17"/>
          </p15:clr>
        </p15:guide>
        <p15:guide id="4" orient="horz" pos="2902">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109"/>
        <p:cNvGrpSpPr/>
        <p:nvPr/>
      </p:nvGrpSpPr>
      <p:grpSpPr>
        <a:xfrm>
          <a:off x="0" y="0"/>
          <a:ext cx="0" cy="0"/>
          <a:chOff x="0" y="0"/>
          <a:chExt cx="0" cy="0"/>
        </a:xfrm>
      </p:grpSpPr>
      <p:sp>
        <p:nvSpPr>
          <p:cNvPr id="110" name="Google Shape;110;p20"/>
          <p:cNvSpPr/>
          <p:nvPr/>
        </p:nvSpPr>
        <p:spPr>
          <a:xfrm>
            <a:off x="0" y="0"/>
            <a:ext cx="12192000" cy="6858000"/>
          </a:xfrm>
          <a:prstGeom prst="rect">
            <a:avLst/>
          </a:prstGeom>
          <a:solidFill>
            <a:srgbClr val="002B79">
              <a:alpha val="5292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0"/>
          <p:cNvSpPr txBox="1">
            <a:spLocks noGrp="1"/>
          </p:cNvSpPr>
          <p:nvPr>
            <p:ph type="title"/>
          </p:nvPr>
        </p:nvSpPr>
        <p:spPr>
          <a:xfrm>
            <a:off x="960833" y="1323084"/>
            <a:ext cx="5326800" cy="12380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Mukta"/>
              <a:buNone/>
              <a:defRPr b="1">
                <a:solidFill>
                  <a:schemeClr val="lt1"/>
                </a:solidFill>
                <a:latin typeface="Mukta"/>
                <a:ea typeface="Mukta"/>
                <a:cs typeface="Mukta"/>
                <a:sym typeface="Mukta"/>
              </a:defRPr>
            </a:lvl1pPr>
            <a:lvl2pPr lvl="1">
              <a:spcBef>
                <a:spcPts val="0"/>
              </a:spcBef>
              <a:spcAft>
                <a:spcPts val="0"/>
              </a:spcAft>
              <a:buSzPts val="2800"/>
              <a:buFont typeface="Mukta"/>
              <a:buNone/>
              <a:defRPr b="1">
                <a:latin typeface="Mukta"/>
                <a:ea typeface="Mukta"/>
                <a:cs typeface="Mukta"/>
                <a:sym typeface="Mukta"/>
              </a:defRPr>
            </a:lvl2pPr>
            <a:lvl3pPr lvl="2">
              <a:spcBef>
                <a:spcPts val="0"/>
              </a:spcBef>
              <a:spcAft>
                <a:spcPts val="0"/>
              </a:spcAft>
              <a:buSzPts val="2800"/>
              <a:buFont typeface="Mukta"/>
              <a:buNone/>
              <a:defRPr b="1">
                <a:latin typeface="Mukta"/>
                <a:ea typeface="Mukta"/>
                <a:cs typeface="Mukta"/>
                <a:sym typeface="Mukta"/>
              </a:defRPr>
            </a:lvl3pPr>
            <a:lvl4pPr lvl="3">
              <a:spcBef>
                <a:spcPts val="0"/>
              </a:spcBef>
              <a:spcAft>
                <a:spcPts val="0"/>
              </a:spcAft>
              <a:buSzPts val="2800"/>
              <a:buFont typeface="Mukta"/>
              <a:buNone/>
              <a:defRPr b="1">
                <a:latin typeface="Mukta"/>
                <a:ea typeface="Mukta"/>
                <a:cs typeface="Mukta"/>
                <a:sym typeface="Mukta"/>
              </a:defRPr>
            </a:lvl4pPr>
            <a:lvl5pPr lvl="4">
              <a:spcBef>
                <a:spcPts val="0"/>
              </a:spcBef>
              <a:spcAft>
                <a:spcPts val="0"/>
              </a:spcAft>
              <a:buSzPts val="2800"/>
              <a:buFont typeface="Mukta"/>
              <a:buNone/>
              <a:defRPr b="1">
                <a:latin typeface="Mukta"/>
                <a:ea typeface="Mukta"/>
                <a:cs typeface="Mukta"/>
                <a:sym typeface="Mukta"/>
              </a:defRPr>
            </a:lvl5pPr>
            <a:lvl6pPr lvl="5">
              <a:spcBef>
                <a:spcPts val="0"/>
              </a:spcBef>
              <a:spcAft>
                <a:spcPts val="0"/>
              </a:spcAft>
              <a:buSzPts val="2800"/>
              <a:buFont typeface="Mukta"/>
              <a:buNone/>
              <a:defRPr b="1">
                <a:latin typeface="Mukta"/>
                <a:ea typeface="Mukta"/>
                <a:cs typeface="Mukta"/>
                <a:sym typeface="Mukta"/>
              </a:defRPr>
            </a:lvl6pPr>
            <a:lvl7pPr lvl="6">
              <a:spcBef>
                <a:spcPts val="0"/>
              </a:spcBef>
              <a:spcAft>
                <a:spcPts val="0"/>
              </a:spcAft>
              <a:buSzPts val="2800"/>
              <a:buFont typeface="Mukta"/>
              <a:buNone/>
              <a:defRPr b="1">
                <a:latin typeface="Mukta"/>
                <a:ea typeface="Mukta"/>
                <a:cs typeface="Mukta"/>
                <a:sym typeface="Mukta"/>
              </a:defRPr>
            </a:lvl7pPr>
            <a:lvl8pPr lvl="7">
              <a:spcBef>
                <a:spcPts val="0"/>
              </a:spcBef>
              <a:spcAft>
                <a:spcPts val="0"/>
              </a:spcAft>
              <a:buSzPts val="2800"/>
              <a:buFont typeface="Mukta"/>
              <a:buNone/>
              <a:defRPr b="1">
                <a:latin typeface="Mukta"/>
                <a:ea typeface="Mukta"/>
                <a:cs typeface="Mukta"/>
                <a:sym typeface="Mukta"/>
              </a:defRPr>
            </a:lvl8pPr>
            <a:lvl9pPr lvl="8">
              <a:spcBef>
                <a:spcPts val="0"/>
              </a:spcBef>
              <a:spcAft>
                <a:spcPts val="0"/>
              </a:spcAft>
              <a:buSzPts val="2800"/>
              <a:buFont typeface="Mukta"/>
              <a:buNone/>
              <a:defRPr b="1">
                <a:latin typeface="Mukta"/>
                <a:ea typeface="Mukta"/>
                <a:cs typeface="Mukta"/>
                <a:sym typeface="Mukta"/>
              </a:defRPr>
            </a:lvl9pPr>
          </a:lstStyle>
          <a:p>
            <a:endParaRPr/>
          </a:p>
        </p:txBody>
      </p:sp>
      <p:sp>
        <p:nvSpPr>
          <p:cNvPr id="112" name="Google Shape;112;p20"/>
          <p:cNvSpPr txBox="1">
            <a:spLocks noGrp="1"/>
          </p:cNvSpPr>
          <p:nvPr>
            <p:ph type="subTitle" idx="1"/>
          </p:nvPr>
        </p:nvSpPr>
        <p:spPr>
          <a:xfrm>
            <a:off x="960833" y="2787337"/>
            <a:ext cx="5326800" cy="335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a:solidFill>
                  <a:schemeClr val="accent4"/>
                </a:solidFill>
                <a:latin typeface="Montserrat"/>
                <a:ea typeface="Montserrat"/>
                <a:cs typeface="Montserrat"/>
                <a:sym typeface="Montserra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8167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3">
  <p:cSld name="Title and body 3">
    <p:bg>
      <p:bgPr>
        <a:solidFill>
          <a:srgbClr val="FFFFFF"/>
        </a:solidFill>
        <a:effectLst/>
      </p:bgPr>
    </p:bg>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xfrm>
            <a:off x="914400" y="713233"/>
            <a:ext cx="103824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None/>
              <a:defRPr b="1">
                <a:solidFill>
                  <a:schemeClr val="accent2"/>
                </a:solidFill>
                <a:latin typeface="Mukta"/>
                <a:ea typeface="Mukta"/>
                <a:cs typeface="Mukta"/>
                <a:sym typeface="Mukta"/>
              </a:defRPr>
            </a:lvl1pPr>
            <a:lvl2pPr lvl="1" rtl="0">
              <a:spcBef>
                <a:spcPts val="0"/>
              </a:spcBef>
              <a:spcAft>
                <a:spcPts val="0"/>
              </a:spcAft>
              <a:buClr>
                <a:schemeClr val="accent2"/>
              </a:buClr>
              <a:buSzPts val="2800"/>
              <a:buNone/>
              <a:defRPr b="1">
                <a:solidFill>
                  <a:schemeClr val="accent2"/>
                </a:solidFill>
                <a:latin typeface="Mukta"/>
                <a:ea typeface="Mukta"/>
                <a:cs typeface="Mukta"/>
                <a:sym typeface="Mukta"/>
              </a:defRPr>
            </a:lvl2pPr>
            <a:lvl3pPr lvl="2" rtl="0">
              <a:spcBef>
                <a:spcPts val="0"/>
              </a:spcBef>
              <a:spcAft>
                <a:spcPts val="0"/>
              </a:spcAft>
              <a:buClr>
                <a:schemeClr val="accent2"/>
              </a:buClr>
              <a:buSzPts val="2800"/>
              <a:buNone/>
              <a:defRPr b="1">
                <a:solidFill>
                  <a:schemeClr val="accent2"/>
                </a:solidFill>
                <a:latin typeface="Mukta"/>
                <a:ea typeface="Mukta"/>
                <a:cs typeface="Mukta"/>
                <a:sym typeface="Mukta"/>
              </a:defRPr>
            </a:lvl3pPr>
            <a:lvl4pPr lvl="3" rtl="0">
              <a:spcBef>
                <a:spcPts val="0"/>
              </a:spcBef>
              <a:spcAft>
                <a:spcPts val="0"/>
              </a:spcAft>
              <a:buClr>
                <a:schemeClr val="accent2"/>
              </a:buClr>
              <a:buSzPts val="2800"/>
              <a:buNone/>
              <a:defRPr b="1">
                <a:solidFill>
                  <a:schemeClr val="accent2"/>
                </a:solidFill>
                <a:latin typeface="Mukta"/>
                <a:ea typeface="Mukta"/>
                <a:cs typeface="Mukta"/>
                <a:sym typeface="Mukta"/>
              </a:defRPr>
            </a:lvl4pPr>
            <a:lvl5pPr lvl="4" rtl="0">
              <a:spcBef>
                <a:spcPts val="0"/>
              </a:spcBef>
              <a:spcAft>
                <a:spcPts val="0"/>
              </a:spcAft>
              <a:buClr>
                <a:schemeClr val="accent2"/>
              </a:buClr>
              <a:buSzPts val="2800"/>
              <a:buNone/>
              <a:defRPr b="1">
                <a:solidFill>
                  <a:schemeClr val="accent2"/>
                </a:solidFill>
                <a:latin typeface="Mukta"/>
                <a:ea typeface="Mukta"/>
                <a:cs typeface="Mukta"/>
                <a:sym typeface="Mukta"/>
              </a:defRPr>
            </a:lvl5pPr>
            <a:lvl6pPr lvl="5" rtl="0">
              <a:spcBef>
                <a:spcPts val="0"/>
              </a:spcBef>
              <a:spcAft>
                <a:spcPts val="0"/>
              </a:spcAft>
              <a:buClr>
                <a:schemeClr val="accent2"/>
              </a:buClr>
              <a:buSzPts val="2800"/>
              <a:buNone/>
              <a:defRPr b="1">
                <a:solidFill>
                  <a:schemeClr val="accent2"/>
                </a:solidFill>
                <a:latin typeface="Mukta"/>
                <a:ea typeface="Mukta"/>
                <a:cs typeface="Mukta"/>
                <a:sym typeface="Mukta"/>
              </a:defRPr>
            </a:lvl6pPr>
            <a:lvl7pPr lvl="6" rtl="0">
              <a:spcBef>
                <a:spcPts val="0"/>
              </a:spcBef>
              <a:spcAft>
                <a:spcPts val="0"/>
              </a:spcAft>
              <a:buClr>
                <a:schemeClr val="accent2"/>
              </a:buClr>
              <a:buSzPts val="2800"/>
              <a:buNone/>
              <a:defRPr b="1">
                <a:solidFill>
                  <a:schemeClr val="accent2"/>
                </a:solidFill>
                <a:latin typeface="Mukta"/>
                <a:ea typeface="Mukta"/>
                <a:cs typeface="Mukta"/>
                <a:sym typeface="Mukta"/>
              </a:defRPr>
            </a:lvl7pPr>
            <a:lvl8pPr lvl="7" rtl="0">
              <a:spcBef>
                <a:spcPts val="0"/>
              </a:spcBef>
              <a:spcAft>
                <a:spcPts val="0"/>
              </a:spcAft>
              <a:buClr>
                <a:schemeClr val="accent2"/>
              </a:buClr>
              <a:buSzPts val="2800"/>
              <a:buNone/>
              <a:defRPr b="1">
                <a:solidFill>
                  <a:schemeClr val="accent2"/>
                </a:solidFill>
                <a:latin typeface="Mukta"/>
                <a:ea typeface="Mukta"/>
                <a:cs typeface="Mukta"/>
                <a:sym typeface="Mukta"/>
              </a:defRPr>
            </a:lvl8pPr>
            <a:lvl9pPr lvl="8" rtl="0">
              <a:spcBef>
                <a:spcPts val="0"/>
              </a:spcBef>
              <a:spcAft>
                <a:spcPts val="0"/>
              </a:spcAft>
              <a:buClr>
                <a:schemeClr val="accent2"/>
              </a:buClr>
              <a:buSzPts val="2800"/>
              <a:buNone/>
              <a:defRPr b="1">
                <a:solidFill>
                  <a:schemeClr val="accent2"/>
                </a:solidFill>
                <a:latin typeface="Mukta"/>
                <a:ea typeface="Mukta"/>
                <a:cs typeface="Mukta"/>
                <a:sym typeface="Mukta"/>
              </a:defRPr>
            </a:lvl9pPr>
          </a:lstStyle>
          <a:p>
            <a:endParaRPr/>
          </a:p>
        </p:txBody>
      </p:sp>
      <p:sp>
        <p:nvSpPr>
          <p:cNvPr id="199" name="Google Shape;199;p34"/>
          <p:cNvSpPr txBox="1">
            <a:spLocks noGrp="1"/>
          </p:cNvSpPr>
          <p:nvPr>
            <p:ph type="subTitle" idx="1"/>
          </p:nvPr>
        </p:nvSpPr>
        <p:spPr>
          <a:xfrm>
            <a:off x="960833" y="1562833"/>
            <a:ext cx="10382400" cy="46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Char char="●"/>
              <a:defRPr sz="1600">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800"/>
              <a:buChar char="○"/>
              <a:defRPr sz="3733">
                <a:solidFill>
                  <a:schemeClr val="dk1"/>
                </a:solidFill>
              </a:defRPr>
            </a:lvl2pPr>
            <a:lvl3pPr lvl="2" algn="ctr" rtl="0">
              <a:lnSpc>
                <a:spcPct val="100000"/>
              </a:lnSpc>
              <a:spcBef>
                <a:spcPts val="0"/>
              </a:spcBef>
              <a:spcAft>
                <a:spcPts val="0"/>
              </a:spcAft>
              <a:buClr>
                <a:schemeClr val="dk1"/>
              </a:buClr>
              <a:buSzPts val="2800"/>
              <a:buChar char="■"/>
              <a:defRPr sz="3733">
                <a:solidFill>
                  <a:schemeClr val="dk1"/>
                </a:solidFill>
              </a:defRPr>
            </a:lvl3pPr>
            <a:lvl4pPr lvl="3" algn="ctr" rtl="0">
              <a:lnSpc>
                <a:spcPct val="100000"/>
              </a:lnSpc>
              <a:spcBef>
                <a:spcPts val="0"/>
              </a:spcBef>
              <a:spcAft>
                <a:spcPts val="0"/>
              </a:spcAft>
              <a:buClr>
                <a:schemeClr val="dk1"/>
              </a:buClr>
              <a:buSzPts val="2800"/>
              <a:buChar char="●"/>
              <a:defRPr sz="3733">
                <a:solidFill>
                  <a:schemeClr val="dk1"/>
                </a:solidFill>
              </a:defRPr>
            </a:lvl4pPr>
            <a:lvl5pPr lvl="4" algn="ctr" rtl="0">
              <a:lnSpc>
                <a:spcPct val="100000"/>
              </a:lnSpc>
              <a:spcBef>
                <a:spcPts val="0"/>
              </a:spcBef>
              <a:spcAft>
                <a:spcPts val="0"/>
              </a:spcAft>
              <a:buClr>
                <a:schemeClr val="dk1"/>
              </a:buClr>
              <a:buSzPts val="2800"/>
              <a:buChar char="○"/>
              <a:defRPr sz="3733">
                <a:solidFill>
                  <a:schemeClr val="dk1"/>
                </a:solidFill>
              </a:defRPr>
            </a:lvl5pPr>
            <a:lvl6pPr lvl="5" algn="ctr" rtl="0">
              <a:lnSpc>
                <a:spcPct val="100000"/>
              </a:lnSpc>
              <a:spcBef>
                <a:spcPts val="0"/>
              </a:spcBef>
              <a:spcAft>
                <a:spcPts val="0"/>
              </a:spcAft>
              <a:buClr>
                <a:schemeClr val="dk1"/>
              </a:buClr>
              <a:buSzPts val="2800"/>
              <a:buChar char="■"/>
              <a:defRPr sz="3733">
                <a:solidFill>
                  <a:schemeClr val="dk1"/>
                </a:solidFill>
              </a:defRPr>
            </a:lvl6pPr>
            <a:lvl7pPr lvl="6" algn="ctr" rtl="0">
              <a:lnSpc>
                <a:spcPct val="100000"/>
              </a:lnSpc>
              <a:spcBef>
                <a:spcPts val="0"/>
              </a:spcBef>
              <a:spcAft>
                <a:spcPts val="0"/>
              </a:spcAft>
              <a:buClr>
                <a:schemeClr val="dk1"/>
              </a:buClr>
              <a:buSzPts val="2800"/>
              <a:buChar char="●"/>
              <a:defRPr sz="3733">
                <a:solidFill>
                  <a:schemeClr val="dk1"/>
                </a:solidFill>
              </a:defRPr>
            </a:lvl7pPr>
            <a:lvl8pPr lvl="7" algn="ctr" rtl="0">
              <a:lnSpc>
                <a:spcPct val="100000"/>
              </a:lnSpc>
              <a:spcBef>
                <a:spcPts val="0"/>
              </a:spcBef>
              <a:spcAft>
                <a:spcPts val="0"/>
              </a:spcAft>
              <a:buClr>
                <a:schemeClr val="dk1"/>
              </a:buClr>
              <a:buSzPts val="2800"/>
              <a:buChar char="○"/>
              <a:defRPr sz="3733">
                <a:solidFill>
                  <a:schemeClr val="dk1"/>
                </a:solidFill>
              </a:defRPr>
            </a:lvl8pPr>
            <a:lvl9pPr lvl="8" algn="ctr" rtl="0">
              <a:lnSpc>
                <a:spcPct val="100000"/>
              </a:lnSpc>
              <a:spcBef>
                <a:spcPts val="0"/>
              </a:spcBef>
              <a:spcAft>
                <a:spcPts val="0"/>
              </a:spcAft>
              <a:buClr>
                <a:schemeClr val="dk1"/>
              </a:buClr>
              <a:buSzPts val="2800"/>
              <a:buChar char="■"/>
              <a:defRPr sz="3733">
                <a:solidFill>
                  <a:schemeClr val="dk1"/>
                </a:solidFill>
              </a:defRPr>
            </a:lvl9pPr>
          </a:lstStyle>
          <a:p>
            <a:endParaRPr/>
          </a:p>
        </p:txBody>
      </p:sp>
    </p:spTree>
    <p:extLst>
      <p:ext uri="{BB962C8B-B14F-4D97-AF65-F5344CB8AC3E}">
        <p14:creationId xmlns:p14="http://schemas.microsoft.com/office/powerpoint/2010/main" val="385744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03"/>
        <p:cNvGrpSpPr/>
        <p:nvPr/>
      </p:nvGrpSpPr>
      <p:grpSpPr>
        <a:xfrm>
          <a:off x="0" y="0"/>
          <a:ext cx="0" cy="0"/>
          <a:chOff x="0" y="0"/>
          <a:chExt cx="0" cy="0"/>
        </a:xfrm>
      </p:grpSpPr>
    </p:spTree>
    <p:extLst>
      <p:ext uri="{BB962C8B-B14F-4D97-AF65-F5344CB8AC3E}">
        <p14:creationId xmlns:p14="http://schemas.microsoft.com/office/powerpoint/2010/main" val="190133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flipH="1">
            <a:off x="-133" y="0"/>
            <a:ext cx="12192000" cy="6858000"/>
          </a:xfrm>
          <a:prstGeom prst="rect">
            <a:avLst/>
          </a:prstGeom>
          <a:solidFill>
            <a:srgbClr val="002B79">
              <a:alpha val="5292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txBox="1">
            <a:spLocks noGrp="1"/>
          </p:cNvSpPr>
          <p:nvPr>
            <p:ph type="title"/>
          </p:nvPr>
        </p:nvSpPr>
        <p:spPr>
          <a:xfrm>
            <a:off x="6017567" y="2744200"/>
            <a:ext cx="5213600" cy="13696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p:nvPr/>
        </p:nvSpPr>
        <p:spPr>
          <a:xfrm>
            <a:off x="2305784" y="0"/>
            <a:ext cx="1802400" cy="713200"/>
          </a:xfrm>
          <a:prstGeom prst="parallelogram">
            <a:avLst>
              <a:gd name="adj" fmla="val 25000"/>
            </a:avLst>
          </a:prstGeom>
          <a:gradFill>
            <a:gsLst>
              <a:gs pos="0">
                <a:schemeClr val="accent1"/>
              </a:gs>
              <a:gs pos="100000">
                <a:schemeClr val="accent3"/>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447512" y="0"/>
            <a:ext cx="1802400" cy="713200"/>
          </a:xfrm>
          <a:prstGeom prst="parallelogram">
            <a:avLst>
              <a:gd name="adj" fmla="val 25000"/>
            </a:avLst>
          </a:prstGeom>
          <a:gradFill>
            <a:gsLst>
              <a:gs pos="0">
                <a:schemeClr val="accent1"/>
              </a:gs>
              <a:gs pos="100000">
                <a:schemeClr val="accent3"/>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11364000" y="4422967"/>
            <a:ext cx="261600" cy="261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10918800" y="4422967"/>
            <a:ext cx="261600" cy="261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0473600" y="4422967"/>
            <a:ext cx="261600" cy="261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430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57814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6CDEF-0B33-B744-99C3-5EDF5E7FB457}"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2126032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6CDEF-0B33-B744-99C3-5EDF5E7FB457}"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3380243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A6CDEF-0B33-B744-99C3-5EDF5E7FB457}" type="datetimeFigureOut">
              <a:rPr lang="en-US" smtClean="0"/>
              <a:t>6/2/22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4000740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A6CDEF-0B33-B744-99C3-5EDF5E7FB457}" type="datetimeFigureOut">
              <a:rPr lang="en-US" smtClean="0"/>
              <a:t>6/2/22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35216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A6CDEF-0B33-B744-99C3-5EDF5E7FB457}" type="datetimeFigureOut">
              <a:rPr lang="en-US" smtClean="0"/>
              <a:t>6/2/22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2213602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6CDEF-0B33-B744-99C3-5EDF5E7FB457}" type="datetimeFigureOut">
              <a:rPr lang="en-US" smtClean="0"/>
              <a:t>6/2/22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1302227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A6CDEF-0B33-B744-99C3-5EDF5E7FB457}" type="datetimeFigureOut">
              <a:rPr lang="en-US" smtClean="0"/>
              <a:t>6/2/22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228808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DA1C-0582-D850-EC00-D1AD535FAD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EADB9-DF8E-2914-2426-BA4717A0F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FFC8F-43C1-B2B9-CD1A-B3225DCCC261}"/>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5" name="Footer Placeholder 4">
            <a:extLst>
              <a:ext uri="{FF2B5EF4-FFF2-40B4-BE49-F238E27FC236}">
                <a16:creationId xmlns:a16="http://schemas.microsoft.com/office/drawing/2014/main" id="{D71992C1-AB0A-064E-0C0A-8B33AFB94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6FB8B-FF39-21D7-9A3D-7A68D2B46DEF}"/>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622524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A6CDEF-0B33-B744-99C3-5EDF5E7FB457}" type="datetimeFigureOut">
              <a:rPr lang="en-US" smtClean="0"/>
              <a:t>6/2/22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1509403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6CDEF-0B33-B744-99C3-5EDF5E7FB457}"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2030653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6CDEF-0B33-B744-99C3-5EDF5E7FB457}"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56764D-3D68-4744-B097-B5512A4E74BD}" type="slidenum">
              <a:rPr lang="en-US" smtClean="0"/>
              <a:t>‹#›</a:t>
            </a:fld>
            <a:endParaRPr lang="en-US" dirty="0"/>
          </a:p>
        </p:txBody>
      </p:sp>
    </p:spTree>
    <p:extLst>
      <p:ext uri="{BB962C8B-B14F-4D97-AF65-F5344CB8AC3E}">
        <p14:creationId xmlns:p14="http://schemas.microsoft.com/office/powerpoint/2010/main" val="731985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6CFE-D4A5-7142-BCD3-57FD53F45A6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7087AB-D67E-8D48-AE35-EBB2DB9FE4DE}"/>
              </a:ext>
            </a:extLst>
          </p:cNvPr>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7345C7A-D987-584B-81EA-64DD0C88D747}"/>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5" name="Footer Placeholder 4">
            <a:extLst>
              <a:ext uri="{FF2B5EF4-FFF2-40B4-BE49-F238E27FC236}">
                <a16:creationId xmlns:a16="http://schemas.microsoft.com/office/drawing/2014/main" id="{771292CE-5F22-A94D-B4A7-F56EC48A4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14950-DBA3-D444-855D-B939D13500F5}"/>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424009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BEAB-55BE-934D-BBFE-6673F000C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9DFFC-D7C2-FE4D-A409-9378D1BB5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6366D-9F90-924B-A7BE-568ABC1E003B}"/>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5" name="Footer Placeholder 4">
            <a:extLst>
              <a:ext uri="{FF2B5EF4-FFF2-40B4-BE49-F238E27FC236}">
                <a16:creationId xmlns:a16="http://schemas.microsoft.com/office/drawing/2014/main" id="{3508CF05-ED59-4C43-8BB1-EE29E6FF1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69BA7-1D0A-CB4C-B724-5AD1083221BF}"/>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3527004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103A-F8DF-8543-BB55-F2FAA0804371}"/>
              </a:ext>
            </a:extLst>
          </p:cNvPr>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48E62CF-DF4D-AD43-AF9B-90CB7095E8F7}"/>
              </a:ext>
            </a:extLst>
          </p:cNvPr>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2952C-EBF1-C842-83A8-E4A4EBE8417A}"/>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5" name="Footer Placeholder 4">
            <a:extLst>
              <a:ext uri="{FF2B5EF4-FFF2-40B4-BE49-F238E27FC236}">
                <a16:creationId xmlns:a16="http://schemas.microsoft.com/office/drawing/2014/main" id="{0D75F44E-F230-0F47-B616-C229D4ABA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9BAFC-753B-CE4B-82F0-D7E2CF2151FD}"/>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188984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0B436-88F0-C145-B7BB-68D31185B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864EB-A73D-FB40-A878-0CF1B837E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291A2F-DA05-5446-B68E-28D28AAD95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AC08EB-6DC6-974F-80BE-FAEE942D9AA4}"/>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6" name="Footer Placeholder 5">
            <a:extLst>
              <a:ext uri="{FF2B5EF4-FFF2-40B4-BE49-F238E27FC236}">
                <a16:creationId xmlns:a16="http://schemas.microsoft.com/office/drawing/2014/main" id="{4E33E3F1-A651-6C43-A5CB-5AAD6704A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2C7B19-E3E8-7648-B2CA-DA8119FF4589}"/>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2834626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40C4-794E-4147-A7FD-70A4A654B88C}"/>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636D98-6FB5-A843-ADD9-7D27611563BD}"/>
              </a:ext>
            </a:extLst>
          </p:cNvPr>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8C629-300D-1641-9A7E-44D0D228700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77D08-C8DF-C745-A6F7-3E4F332B0173}"/>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246648F-CDF0-E346-8395-4EA2BCF17DB6}"/>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4D2F74-C0CC-F248-A63B-EF00E60A68CB}"/>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8" name="Footer Placeholder 7">
            <a:extLst>
              <a:ext uri="{FF2B5EF4-FFF2-40B4-BE49-F238E27FC236}">
                <a16:creationId xmlns:a16="http://schemas.microsoft.com/office/drawing/2014/main" id="{07679ECF-BE11-7545-92F6-5AE63759FA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F7FFA6-7448-4344-9938-053152CB6549}"/>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1185047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81BF-11DB-CE48-8F02-B0A2B2B43C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550033-A24F-BB4C-8B1C-A8DE0B16F3B1}"/>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4" name="Footer Placeholder 3">
            <a:extLst>
              <a:ext uri="{FF2B5EF4-FFF2-40B4-BE49-F238E27FC236}">
                <a16:creationId xmlns:a16="http://schemas.microsoft.com/office/drawing/2014/main" id="{3D22945F-74E8-6A40-A74D-02D2A8C614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037710-84B6-A24C-B72B-F226110D26E8}"/>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243710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0B9391-19CE-0240-8324-05A4D6BD7616}"/>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3" name="Footer Placeholder 2">
            <a:extLst>
              <a:ext uri="{FF2B5EF4-FFF2-40B4-BE49-F238E27FC236}">
                <a16:creationId xmlns:a16="http://schemas.microsoft.com/office/drawing/2014/main" id="{9134F2BF-5B57-3345-B275-1CD3A600D2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3F3B78-3B4E-E640-AC13-46724A17E1F2}"/>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279222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F2B6-7789-08F5-25C7-F326873775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31F6DC-8BC9-F393-51A6-686CDE8D6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C4B886-1FC4-A20D-2FD0-26EC490DC49C}"/>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5" name="Footer Placeholder 4">
            <a:extLst>
              <a:ext uri="{FF2B5EF4-FFF2-40B4-BE49-F238E27FC236}">
                <a16:creationId xmlns:a16="http://schemas.microsoft.com/office/drawing/2014/main" id="{4C907F6F-6DF2-D33F-FCCA-8089195D4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9DE9F-59A9-53EF-C855-6C26FA4633F7}"/>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1638376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5A39-3D95-024E-A87C-22CE6ABF10A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6059A77-83BE-8044-AF62-E6C86D780D48}"/>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DBD22-F94B-E04D-B73E-E6913CB1311D}"/>
              </a:ext>
            </a:extLst>
          </p:cNvPr>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D0FCC8-9D93-3141-9203-7CC427EF52D7}"/>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6" name="Footer Placeholder 5">
            <a:extLst>
              <a:ext uri="{FF2B5EF4-FFF2-40B4-BE49-F238E27FC236}">
                <a16:creationId xmlns:a16="http://schemas.microsoft.com/office/drawing/2014/main" id="{23092E95-4FF2-0043-A915-0E5DF017E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E0612-3B01-804A-884E-B409DCBCA39A}"/>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1192246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C20B-6BBC-7842-8ACB-69C416CC89B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825DC41-A886-9B4C-9B86-0694C46AB2B9}"/>
              </a:ext>
            </a:extLst>
          </p:cNvPr>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2F91F17-47CA-A94F-AFC1-4DAB81289A3B}"/>
              </a:ext>
            </a:extLst>
          </p:cNvPr>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D5CBFA-0519-F54A-9D80-F0675AB91FA2}"/>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6" name="Footer Placeholder 5">
            <a:extLst>
              <a:ext uri="{FF2B5EF4-FFF2-40B4-BE49-F238E27FC236}">
                <a16:creationId xmlns:a16="http://schemas.microsoft.com/office/drawing/2014/main" id="{CD3E6998-9960-AC4B-9BC1-DC2CB1355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4FE71-8E84-B544-A873-1D137AFA14D7}"/>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2024544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2463-EB4D-1A40-BFE7-216BCA2EEC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0FEA60-A3D7-1E41-BCB7-FC6BB143B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4CD66-F26E-904A-9FD8-86154FCACDAB}"/>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5" name="Footer Placeholder 4">
            <a:extLst>
              <a:ext uri="{FF2B5EF4-FFF2-40B4-BE49-F238E27FC236}">
                <a16:creationId xmlns:a16="http://schemas.microsoft.com/office/drawing/2014/main" id="{A4A374B7-E7EB-884E-8306-40CFE4CEB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EEED5-9343-B942-BB00-5982C5D3D18A}"/>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73203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5046BC-CDF6-4847-9666-2E8F277973E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F37E23-DACD-6348-83C8-618D2563FE08}"/>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EF5DA-D0E3-BD43-90AB-E752D6AAABFA}"/>
              </a:ext>
            </a:extLst>
          </p:cNvPr>
          <p:cNvSpPr>
            <a:spLocks noGrp="1"/>
          </p:cNvSpPr>
          <p:nvPr>
            <p:ph type="dt" sz="half" idx="10"/>
          </p:nvPr>
        </p:nvSpPr>
        <p:spPr/>
        <p:txBody>
          <a:bodyPr/>
          <a:lstStyle/>
          <a:p>
            <a:fld id="{177B860E-B454-4B45-B4DE-3BBC9F87BEF9}" type="datetimeFigureOut">
              <a:rPr lang="en-US" smtClean="0"/>
              <a:t>6/2/22</a:t>
            </a:fld>
            <a:endParaRPr lang="en-US"/>
          </a:p>
        </p:txBody>
      </p:sp>
      <p:sp>
        <p:nvSpPr>
          <p:cNvPr id="5" name="Footer Placeholder 4">
            <a:extLst>
              <a:ext uri="{FF2B5EF4-FFF2-40B4-BE49-F238E27FC236}">
                <a16:creationId xmlns:a16="http://schemas.microsoft.com/office/drawing/2014/main" id="{25A45DAD-DB18-E843-97FE-52D227D99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E963E-5D18-8744-A23B-390B2403E457}"/>
              </a:ext>
            </a:extLst>
          </p:cNvPr>
          <p:cNvSpPr>
            <a:spLocks noGrp="1"/>
          </p:cNvSpPr>
          <p:nvPr>
            <p:ph type="sldNum" sz="quarter" idx="12"/>
          </p:nvPr>
        </p:nvSpPr>
        <p:spPr/>
        <p:txBody>
          <a:bodyPr/>
          <a:lstStyle/>
          <a:p>
            <a:fld id="{EB69DD05-5BA9-E946-B05A-CF6AC50CCCAA}" type="slidenum">
              <a:rPr lang="en-US" smtClean="0"/>
              <a:t>‹#›</a:t>
            </a:fld>
            <a:endParaRPr lang="en-US"/>
          </a:p>
        </p:txBody>
      </p:sp>
    </p:spTree>
    <p:extLst>
      <p:ext uri="{BB962C8B-B14F-4D97-AF65-F5344CB8AC3E}">
        <p14:creationId xmlns:p14="http://schemas.microsoft.com/office/powerpoint/2010/main" val="2432981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solidFill>
                  <a:srgbClr val="0B43D3"/>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4225393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43D3"/>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97900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888538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4177272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9B6135-E445-A84B-872B-7BAAFD92F9B1}" type="datetimeFigureOut">
              <a:rPr lang="en-US" smtClean="0"/>
              <a:t>6/2/22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409008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9B6135-E445-A84B-872B-7BAAFD92F9B1}" type="datetimeFigureOut">
              <a:rPr lang="en-US" smtClean="0"/>
              <a:t>6/2/22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129967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8DC5-389F-99A7-E4AF-6DDC6418B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86EEC-3B8B-5446-5078-ABA2EB6C2D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064C88-C4FD-088B-0076-C8CFFF895B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D3A8F0-BE53-830B-3091-40635495D4E1}"/>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6" name="Footer Placeholder 5">
            <a:extLst>
              <a:ext uri="{FF2B5EF4-FFF2-40B4-BE49-F238E27FC236}">
                <a16:creationId xmlns:a16="http://schemas.microsoft.com/office/drawing/2014/main" id="{A9AC1078-D4D2-9705-6DD7-7137FF6B4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F6AF44-F7F9-CB6E-3198-8D91FF71B3D2}"/>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1671283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B6135-E445-A84B-872B-7BAAFD92F9B1}" type="datetimeFigureOut">
              <a:rPr lang="en-US" smtClean="0"/>
              <a:t>6/2/22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3926125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102945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1777240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505233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3140939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D25B62C5-23CA-314B-BCA0-794AE8F4C77D}"/>
              </a:ext>
            </a:extLst>
          </p:cNvPr>
          <p:cNvSpPr>
            <a:spLocks noGrp="1"/>
          </p:cNvSpPr>
          <p:nvPr>
            <p:ph type="dt" sz="half" idx="10"/>
          </p:nvPr>
        </p:nvSpPr>
        <p:spPr>
          <a:xfrm>
            <a:off x="609600" y="6243638"/>
            <a:ext cx="2844800" cy="457200"/>
          </a:xfrm>
        </p:spPr>
        <p:txBody>
          <a:bodyPr rtlCol="0"/>
          <a:lstStyle>
            <a:lvl1pPr fontAlgn="auto">
              <a:spcBef>
                <a:spcPts val="0"/>
              </a:spcBef>
              <a:spcAft>
                <a:spcPts val="0"/>
              </a:spcAft>
              <a:defRPr>
                <a:solidFill>
                  <a:schemeClr val="tx1">
                    <a:tint val="75000"/>
                  </a:schemeClr>
                </a:solidFill>
                <a:latin typeface="+mn-lt"/>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355E0DB-EA2F-A04F-986D-668349BF348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F82E99-B859-274F-A77D-02FC0752FF10}"/>
              </a:ext>
            </a:extLst>
          </p:cNvPr>
          <p:cNvSpPr>
            <a:spLocks noGrp="1"/>
          </p:cNvSpPr>
          <p:nvPr>
            <p:ph type="sldNum" sz="quarter" idx="12"/>
          </p:nvPr>
        </p:nvSpPr>
        <p:spPr>
          <a:xfrm>
            <a:off x="8737600" y="6243638"/>
            <a:ext cx="2844800" cy="457200"/>
          </a:xfrm>
        </p:spPr>
        <p:txBody>
          <a:bodyPr/>
          <a:lstStyle>
            <a:lvl1pPr>
              <a:defRPr/>
            </a:lvl1pPr>
          </a:lstStyle>
          <a:p>
            <a:fld id="{7D310D78-C1EA-804C-9B4C-C3276FF52CB5}" type="slidenum">
              <a:rPr lang="en-US" altLang="en-US"/>
              <a:pPr/>
              <a:t>‹#›</a:t>
            </a:fld>
            <a:endParaRPr lang="en-US" altLang="en-US"/>
          </a:p>
        </p:txBody>
      </p:sp>
    </p:spTree>
    <p:extLst>
      <p:ext uri="{BB962C8B-B14F-4D97-AF65-F5344CB8AC3E}">
        <p14:creationId xmlns:p14="http://schemas.microsoft.com/office/powerpoint/2010/main" val="1447431941"/>
      </p:ext>
    </p:extLst>
  </p:cSld>
  <p:clrMapOvr>
    <a:masterClrMapping/>
  </p:clrMapOvr>
  <p:transition>
    <p:pull dir="l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337879-F353-4820-B9EA-A7AFCDE99689}"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967640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37879-F353-4820-B9EA-A7AFCDE99689}"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840789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337879-F353-4820-B9EA-A7AFCDE99689}"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2272054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337879-F353-4820-B9EA-A7AFCDE99689}"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355984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6BD2-2861-C755-7DB3-285E12EEBD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42660-C4B7-2BA0-7C97-B738E4584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63909-14A4-7645-181A-85553428FE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256B65-0D14-56E1-6599-51DF06E820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EFFC7A-638B-6E83-4EE4-0D539DD8D5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CD3496-5936-C7F6-9F86-8FE414FA9E1C}"/>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8" name="Footer Placeholder 7">
            <a:extLst>
              <a:ext uri="{FF2B5EF4-FFF2-40B4-BE49-F238E27FC236}">
                <a16:creationId xmlns:a16="http://schemas.microsoft.com/office/drawing/2014/main" id="{2567E9DD-F408-AA07-D1C6-72F8B0FB21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8B2FAC-CECB-7E0C-DEA1-334E5ECE8EC8}"/>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122232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37879-F353-4820-B9EA-A7AFCDE99689}" type="datetimeFigureOut">
              <a:rPr lang="en-US" smtClean="0"/>
              <a:t>6/2/22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808438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37879-F353-4820-B9EA-A7AFCDE99689}" type="datetimeFigureOut">
              <a:rPr lang="en-US" smtClean="0"/>
              <a:t>6/2/22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24397074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37879-F353-4820-B9EA-A7AFCDE99689}" type="datetimeFigureOut">
              <a:rPr lang="en-US" smtClean="0"/>
              <a:t>6/2/22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2366231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F337879-F353-4820-B9EA-A7AFCDE99689}"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27310729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F337879-F353-4820-B9EA-A7AFCDE99689}"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2722512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37879-F353-4820-B9EA-A7AFCDE99689}"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4228323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37879-F353-4820-B9EA-A7AFCDE99689}"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24358-DFE8-499B-A52F-4E8705EECE81}" type="slidenum">
              <a:rPr lang="en-US" smtClean="0"/>
              <a:t>‹#›</a:t>
            </a:fld>
            <a:endParaRPr lang="en-US"/>
          </a:p>
        </p:txBody>
      </p:sp>
    </p:spTree>
    <p:extLst>
      <p:ext uri="{BB962C8B-B14F-4D97-AF65-F5344CB8AC3E}">
        <p14:creationId xmlns:p14="http://schemas.microsoft.com/office/powerpoint/2010/main" val="36857693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rgbClr val="0B43D3"/>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286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43D3"/>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28261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426520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67A1-CA23-DE9E-9C61-0ADAF18547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FCAEAF-9B79-A10F-1295-0F5E3A5063CA}"/>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4" name="Footer Placeholder 3">
            <a:extLst>
              <a:ext uri="{FF2B5EF4-FFF2-40B4-BE49-F238E27FC236}">
                <a16:creationId xmlns:a16="http://schemas.microsoft.com/office/drawing/2014/main" id="{D94FB586-8AA3-B52C-CCA7-2850A137D7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C8E5C-C67B-25FF-D47D-6241DC2E09AD}"/>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2648776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2123821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9B6135-E445-A84B-872B-7BAAFD92F9B1}" type="datetimeFigureOut">
              <a:rPr lang="en-US" smtClean="0"/>
              <a:t>6/2/22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264802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9B6135-E445-A84B-872B-7BAAFD92F9B1}" type="datetimeFigureOut">
              <a:rPr lang="en-US" smtClean="0"/>
              <a:t>6/2/22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3645101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B6135-E445-A84B-872B-7BAAFD92F9B1}" type="datetimeFigureOut">
              <a:rPr lang="en-US" smtClean="0"/>
              <a:t>6/2/22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37814460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2615515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2957253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853413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dirty="0"/>
          </a:p>
        </p:txBody>
      </p:sp>
    </p:spTree>
    <p:extLst>
      <p:ext uri="{BB962C8B-B14F-4D97-AF65-F5344CB8AC3E}">
        <p14:creationId xmlns:p14="http://schemas.microsoft.com/office/powerpoint/2010/main" val="3669174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9"/>
        <p:cNvGrpSpPr/>
        <p:nvPr/>
      </p:nvGrpSpPr>
      <p:grpSpPr>
        <a:xfrm>
          <a:off x="0" y="0"/>
          <a:ext cx="0" cy="0"/>
          <a:chOff x="0" y="0"/>
          <a:chExt cx="0" cy="0"/>
        </a:xfrm>
      </p:grpSpPr>
      <p:pic>
        <p:nvPicPr>
          <p:cNvPr id="50" name="Google Shape;50;p17"/>
          <p:cNvPicPr preferRelativeResize="0"/>
          <p:nvPr/>
        </p:nvPicPr>
        <p:blipFill rotWithShape="1">
          <a:blip r:embed="rId2">
            <a:alphaModFix/>
          </a:blip>
          <a:srcRect/>
          <a:stretch/>
        </p:blipFill>
        <p:spPr>
          <a:xfrm>
            <a:off x="1" y="1"/>
            <a:ext cx="12191999" cy="6857999"/>
          </a:xfrm>
          <a:prstGeom prst="rect">
            <a:avLst/>
          </a:prstGeom>
          <a:noFill/>
          <a:ln>
            <a:noFill/>
          </a:ln>
        </p:spPr>
      </p:pic>
      <p:sp>
        <p:nvSpPr>
          <p:cNvPr id="51" name="Google Shape;51;p17"/>
          <p:cNvSpPr txBox="1">
            <a:spLocks noGrp="1"/>
          </p:cNvSpPr>
          <p:nvPr>
            <p:ph type="ctrTitle"/>
          </p:nvPr>
        </p:nvSpPr>
        <p:spPr>
          <a:xfrm>
            <a:off x="914400" y="2595716"/>
            <a:ext cx="103632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chemeClr val="lt1"/>
                </a:solidFill>
                <a:latin typeface="Calibri"/>
                <a:ea typeface="Calibri"/>
                <a:cs typeface="Calibri"/>
                <a:sym typeface="Calibri"/>
              </a:defRPr>
            </a:lvl1pPr>
            <a:lvl2pPr marL="0" lvl="1" indent="0" algn="l">
              <a:spcBef>
                <a:spcPts val="0"/>
              </a:spcBef>
              <a:buNone/>
              <a:defRPr sz="1600" b="0" i="0" u="none" strike="noStrike" cap="none">
                <a:solidFill>
                  <a:schemeClr val="lt1"/>
                </a:solidFill>
                <a:latin typeface="Calibri"/>
                <a:ea typeface="Calibri"/>
                <a:cs typeface="Calibri"/>
                <a:sym typeface="Calibri"/>
              </a:defRPr>
            </a:lvl2pPr>
            <a:lvl3pPr marL="0" lvl="2" indent="0" algn="l">
              <a:spcBef>
                <a:spcPts val="0"/>
              </a:spcBef>
              <a:buNone/>
              <a:defRPr sz="1600" b="0" i="0" u="none" strike="noStrike" cap="none">
                <a:solidFill>
                  <a:schemeClr val="lt1"/>
                </a:solidFill>
                <a:latin typeface="Calibri"/>
                <a:ea typeface="Calibri"/>
                <a:cs typeface="Calibri"/>
                <a:sym typeface="Calibri"/>
              </a:defRPr>
            </a:lvl3pPr>
            <a:lvl4pPr marL="0" lvl="3" indent="0" algn="l">
              <a:spcBef>
                <a:spcPts val="0"/>
              </a:spcBef>
              <a:buNone/>
              <a:defRPr sz="1600" b="0" i="0" u="none" strike="noStrike" cap="none">
                <a:solidFill>
                  <a:schemeClr val="lt1"/>
                </a:solidFill>
                <a:latin typeface="Calibri"/>
                <a:ea typeface="Calibri"/>
                <a:cs typeface="Calibri"/>
                <a:sym typeface="Calibri"/>
              </a:defRPr>
            </a:lvl4pPr>
            <a:lvl5pPr marL="0" lvl="4" indent="0" algn="l">
              <a:spcBef>
                <a:spcPts val="0"/>
              </a:spcBef>
              <a:buNone/>
              <a:defRPr sz="1600" b="0" i="0" u="none" strike="noStrike" cap="none">
                <a:solidFill>
                  <a:schemeClr val="lt1"/>
                </a:solidFill>
                <a:latin typeface="Calibri"/>
                <a:ea typeface="Calibri"/>
                <a:cs typeface="Calibri"/>
                <a:sym typeface="Calibri"/>
              </a:defRPr>
            </a:lvl5pPr>
            <a:lvl6pPr marL="0" lvl="5" indent="0" algn="l">
              <a:spcBef>
                <a:spcPts val="0"/>
              </a:spcBef>
              <a:buNone/>
              <a:defRPr sz="1600" b="0" i="0" u="none" strike="noStrike" cap="none">
                <a:solidFill>
                  <a:schemeClr val="lt1"/>
                </a:solidFill>
                <a:latin typeface="Calibri"/>
                <a:ea typeface="Calibri"/>
                <a:cs typeface="Calibri"/>
                <a:sym typeface="Calibri"/>
              </a:defRPr>
            </a:lvl6pPr>
            <a:lvl7pPr marL="0" lvl="6" indent="0" algn="l">
              <a:spcBef>
                <a:spcPts val="0"/>
              </a:spcBef>
              <a:buNone/>
              <a:defRPr sz="1600" b="0" i="0" u="none" strike="noStrike" cap="none">
                <a:solidFill>
                  <a:schemeClr val="lt1"/>
                </a:solidFill>
                <a:latin typeface="Calibri"/>
                <a:ea typeface="Calibri"/>
                <a:cs typeface="Calibri"/>
                <a:sym typeface="Calibri"/>
              </a:defRPr>
            </a:lvl7pPr>
            <a:lvl8pPr marL="0" lvl="7" indent="0" algn="l">
              <a:spcBef>
                <a:spcPts val="0"/>
              </a:spcBef>
              <a:buNone/>
              <a:defRPr sz="1600" b="0" i="0" u="none" strike="noStrike" cap="none">
                <a:solidFill>
                  <a:schemeClr val="lt1"/>
                </a:solidFill>
                <a:latin typeface="Calibri"/>
                <a:ea typeface="Calibri"/>
                <a:cs typeface="Calibri"/>
                <a:sym typeface="Calibri"/>
              </a:defRPr>
            </a:lvl8pPr>
            <a:lvl9pPr marL="0" lvl="8" indent="0" algn="l">
              <a:spcBef>
                <a:spcPts val="0"/>
              </a:spcBef>
              <a:buNone/>
              <a:defRPr sz="16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52434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rgbClr val="363DD6"/>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946C6E-6EA2-4641-B3F4-7CB241336348}"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1812804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727C0A-477E-AC85-48ED-501406ED2AB0}"/>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3" name="Footer Placeholder 2">
            <a:extLst>
              <a:ext uri="{FF2B5EF4-FFF2-40B4-BE49-F238E27FC236}">
                <a16:creationId xmlns:a16="http://schemas.microsoft.com/office/drawing/2014/main" id="{CBEA4770-479C-D9DE-3EBE-97EE3B9156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3408CC-519C-F941-8C3C-2F9A0C98137A}"/>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40605754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63DD6"/>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46C6E-6EA2-4641-B3F4-7CB241336348}"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2508116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946C6E-6EA2-4641-B3F4-7CB241336348}"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1291658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946C6E-6EA2-4641-B3F4-7CB241336348}"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3603360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946C6E-6EA2-4641-B3F4-7CB241336348}" type="datetimeFigureOut">
              <a:rPr lang="en-US" smtClean="0"/>
              <a:t>6/2/22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3961856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946C6E-6EA2-4641-B3F4-7CB241336348}" type="datetimeFigureOut">
              <a:rPr lang="en-US" smtClean="0"/>
              <a:t>6/2/22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3314142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46C6E-6EA2-4641-B3F4-7CB241336348}" type="datetimeFigureOut">
              <a:rPr lang="en-US" smtClean="0"/>
              <a:t>6/2/22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654412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946C6E-6EA2-4641-B3F4-7CB241336348}"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7473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946C6E-6EA2-4641-B3F4-7CB241336348}"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26873052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46C6E-6EA2-4641-B3F4-7CB241336348}"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40137011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46C6E-6EA2-4641-B3F4-7CB241336348}"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EE8A8-32BA-0C44-BA3D-26E5C6475B59}" type="slidenum">
              <a:rPr lang="en-US" smtClean="0"/>
              <a:t>‹#›</a:t>
            </a:fld>
            <a:endParaRPr lang="en-US"/>
          </a:p>
        </p:txBody>
      </p:sp>
    </p:spTree>
    <p:extLst>
      <p:ext uri="{BB962C8B-B14F-4D97-AF65-F5344CB8AC3E}">
        <p14:creationId xmlns:p14="http://schemas.microsoft.com/office/powerpoint/2010/main" val="362624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182B-240B-A3FF-6507-4E227967F4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872CED-82F8-0861-B2F4-23C7CD5FA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3A832E-94A0-B28E-4B98-B653DD37F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E227A-8C02-A163-02DA-ABBEE7DADE9A}"/>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6" name="Footer Placeholder 5">
            <a:extLst>
              <a:ext uri="{FF2B5EF4-FFF2-40B4-BE49-F238E27FC236}">
                <a16:creationId xmlns:a16="http://schemas.microsoft.com/office/drawing/2014/main" id="{F6B90EA6-17EB-5E9C-ED6C-27C6D2473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6857D-B0C7-F67C-54F6-BDB848FABAE9}"/>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41937552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rgbClr val="0B43D3"/>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2871908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43D3"/>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dirty="0"/>
          </a:p>
        </p:txBody>
      </p:sp>
      <p:pic>
        <p:nvPicPr>
          <p:cNvPr id="7" name="Picture 7">
            <a:extLst>
              <a:ext uri="{FF2B5EF4-FFF2-40B4-BE49-F238E27FC236}">
                <a16:creationId xmlns:a16="http://schemas.microsoft.com/office/drawing/2014/main" id="{DBB7006C-303B-1D4B-9D0E-6760F7B4E84C}"/>
              </a:ext>
            </a:extLst>
          </p:cNvPr>
          <p:cNvPicPr>
            <a:picLocks noChangeAspect="1" noChangeArrowheads="1"/>
          </p:cNvPicPr>
          <p:nvPr userDrawn="1"/>
        </p:nvPicPr>
        <p:blipFill>
          <a:blip r:embed="rId2" cstate="print"/>
          <a:srcRect/>
          <a:stretch>
            <a:fillRect/>
          </a:stretch>
        </p:blipFill>
        <p:spPr bwMode="auto">
          <a:xfrm>
            <a:off x="8874581" y="6218172"/>
            <a:ext cx="636673" cy="489172"/>
          </a:xfrm>
          <a:prstGeom prst="rect">
            <a:avLst/>
          </a:prstGeom>
          <a:noFill/>
          <a:ln w="9525">
            <a:noFill/>
            <a:miter lim="800000"/>
            <a:headEnd/>
            <a:tailEnd/>
          </a:ln>
        </p:spPr>
      </p:pic>
      <p:sp>
        <p:nvSpPr>
          <p:cNvPr id="8" name="TextBox 14">
            <a:extLst>
              <a:ext uri="{FF2B5EF4-FFF2-40B4-BE49-F238E27FC236}">
                <a16:creationId xmlns:a16="http://schemas.microsoft.com/office/drawing/2014/main" id="{FB6D8F47-BBE4-8749-A53B-E276DDD17CC0}"/>
              </a:ext>
            </a:extLst>
          </p:cNvPr>
          <p:cNvSpPr txBox="1">
            <a:spLocks noChangeArrowheads="1"/>
          </p:cNvSpPr>
          <p:nvPr userDrawn="1"/>
        </p:nvSpPr>
        <p:spPr bwMode="auto">
          <a:xfrm>
            <a:off x="9738789" y="6218172"/>
            <a:ext cx="2178051" cy="553998"/>
          </a:xfrm>
          <a:prstGeom prst="rect">
            <a:avLst/>
          </a:prstGeom>
          <a:noFill/>
          <a:ln w="9525">
            <a:noFill/>
            <a:miter lim="800000"/>
            <a:headEnd/>
            <a:tailEnd/>
          </a:ln>
        </p:spPr>
        <p:txBody>
          <a:bodyPr>
            <a:spAutoFit/>
          </a:bodyPr>
          <a:lstStyle/>
          <a:p>
            <a:pPr defTabSz="685783"/>
            <a:r>
              <a:rPr lang="en-US" sz="1000" b="1" dirty="0">
                <a:solidFill>
                  <a:prstClr val="black"/>
                </a:solidFill>
                <a:latin typeface="Times New Roman" pitchFamily="18" charset="0"/>
              </a:rPr>
              <a:t>Center for SW-PBS</a:t>
            </a:r>
          </a:p>
          <a:p>
            <a:pPr defTabSz="685783"/>
            <a:r>
              <a:rPr lang="en-US" sz="1000" dirty="0">
                <a:solidFill>
                  <a:prstClr val="black"/>
                </a:solidFill>
                <a:latin typeface="Times New Roman" pitchFamily="18" charset="0"/>
              </a:rPr>
              <a:t>College of Education</a:t>
            </a:r>
          </a:p>
          <a:p>
            <a:pPr defTabSz="685783"/>
            <a:r>
              <a:rPr lang="en-US" sz="1000" dirty="0">
                <a:solidFill>
                  <a:prstClr val="black"/>
                </a:solidFill>
                <a:latin typeface="Times New Roman" pitchFamily="18" charset="0"/>
              </a:rPr>
              <a:t>University of Missouri</a:t>
            </a:r>
            <a:endParaRPr lang="en-US" sz="1200" dirty="0">
              <a:solidFill>
                <a:prstClr val="black"/>
              </a:solidFill>
              <a:latin typeface="Times New Roman" pitchFamily="18" charset="0"/>
            </a:endParaRPr>
          </a:p>
        </p:txBody>
      </p:sp>
    </p:spTree>
    <p:extLst>
      <p:ext uri="{BB962C8B-B14F-4D97-AF65-F5344CB8AC3E}">
        <p14:creationId xmlns:p14="http://schemas.microsoft.com/office/powerpoint/2010/main" val="1773301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2456385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11193013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9B6135-E445-A84B-872B-7BAAFD92F9B1}" type="datetimeFigureOut">
              <a:rPr lang="en-US" smtClean="0"/>
              <a:t>6/2/22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3477860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9B6135-E445-A84B-872B-7BAAFD92F9B1}" type="datetimeFigureOut">
              <a:rPr lang="en-US" smtClean="0"/>
              <a:t>6/2/22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38673871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B6135-E445-A84B-872B-7BAAFD92F9B1}" type="datetimeFigureOut">
              <a:rPr lang="en-US" smtClean="0"/>
              <a:t>6/2/22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4072350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404891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9B6135-E445-A84B-872B-7BAAFD92F9B1}" type="datetimeFigureOut">
              <a:rPr lang="en-US" smtClean="0"/>
              <a:t>6/2/22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4707202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88826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42EB-E00A-EFB8-3730-320998BDA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659160-98EA-E01A-71D8-6C6BB62D73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CBE332-12E2-87EA-77C2-EBEA05C585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9D6B75-FBDB-D2D3-1295-18D980BCDE34}"/>
              </a:ext>
            </a:extLst>
          </p:cNvPr>
          <p:cNvSpPr>
            <a:spLocks noGrp="1"/>
          </p:cNvSpPr>
          <p:nvPr>
            <p:ph type="dt" sz="half" idx="10"/>
          </p:nvPr>
        </p:nvSpPr>
        <p:spPr/>
        <p:txBody>
          <a:bodyPr/>
          <a:lstStyle/>
          <a:p>
            <a:fld id="{380C8C18-177B-FF40-9047-BE53AE58BC35}" type="datetimeFigureOut">
              <a:rPr lang="en-US" smtClean="0"/>
              <a:t>6/2/22</a:t>
            </a:fld>
            <a:endParaRPr lang="en-US"/>
          </a:p>
        </p:txBody>
      </p:sp>
      <p:sp>
        <p:nvSpPr>
          <p:cNvPr id="6" name="Footer Placeholder 5">
            <a:extLst>
              <a:ext uri="{FF2B5EF4-FFF2-40B4-BE49-F238E27FC236}">
                <a16:creationId xmlns:a16="http://schemas.microsoft.com/office/drawing/2014/main" id="{F05AA5AB-DE0E-576A-2A25-5631E5F20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121F6-0707-783A-E881-9FF04D4741F7}"/>
              </a:ext>
            </a:extLst>
          </p:cNvPr>
          <p:cNvSpPr>
            <a:spLocks noGrp="1"/>
          </p:cNvSpPr>
          <p:nvPr>
            <p:ph type="sldNum" sz="quarter" idx="12"/>
          </p:nvPr>
        </p:nvSpPr>
        <p:spPr/>
        <p:txBody>
          <a:bodyPr/>
          <a:lstStyle/>
          <a:p>
            <a:fld id="{868C84D1-CF07-B64C-9B45-A5D7EBA399AC}" type="slidenum">
              <a:rPr lang="en-US" smtClean="0"/>
              <a:t>‹#›</a:t>
            </a:fld>
            <a:endParaRPr lang="en-US"/>
          </a:p>
        </p:txBody>
      </p:sp>
    </p:spTree>
    <p:extLst>
      <p:ext uri="{BB962C8B-B14F-4D97-AF65-F5344CB8AC3E}">
        <p14:creationId xmlns:p14="http://schemas.microsoft.com/office/powerpoint/2010/main" val="6376080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9B6135-E445-A84B-872B-7BAAFD92F9B1}" type="datetimeFigureOut">
              <a:rPr lang="en-US" smtClean="0"/>
              <a:t>6/2/22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35D69-5803-DA44-A177-EEC548D5ADA2}" type="slidenum">
              <a:rPr lang="en-US" smtClean="0"/>
              <a:t>‹#›</a:t>
            </a:fld>
            <a:endParaRPr lang="en-US"/>
          </a:p>
        </p:txBody>
      </p:sp>
    </p:spTree>
    <p:extLst>
      <p:ext uri="{BB962C8B-B14F-4D97-AF65-F5344CB8AC3E}">
        <p14:creationId xmlns:p14="http://schemas.microsoft.com/office/powerpoint/2010/main" val="625712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58750"/>
            <a:ext cx="10972800" cy="1258888"/>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D25B62C5-23CA-314B-BCA0-794AE8F4C77D}"/>
              </a:ext>
            </a:extLst>
          </p:cNvPr>
          <p:cNvSpPr>
            <a:spLocks noGrp="1"/>
          </p:cNvSpPr>
          <p:nvPr>
            <p:ph type="dt" sz="half" idx="10"/>
          </p:nvPr>
        </p:nvSpPr>
        <p:spPr>
          <a:xfrm>
            <a:off x="609600" y="6243638"/>
            <a:ext cx="2844800" cy="457200"/>
          </a:xfrm>
        </p:spPr>
        <p:txBody>
          <a:bodyPr rtlCol="0"/>
          <a:lstStyle>
            <a:lvl1pPr fontAlgn="auto">
              <a:spcBef>
                <a:spcPts val="0"/>
              </a:spcBef>
              <a:spcAft>
                <a:spcPts val="0"/>
              </a:spcAft>
              <a:defRPr>
                <a:solidFill>
                  <a:schemeClr val="tx1">
                    <a:tint val="75000"/>
                  </a:schemeClr>
                </a:solidFill>
                <a:latin typeface="+mn-lt"/>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355E0DB-EA2F-A04F-986D-668349BF348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F82E99-B859-274F-A77D-02FC0752FF10}"/>
              </a:ext>
            </a:extLst>
          </p:cNvPr>
          <p:cNvSpPr>
            <a:spLocks noGrp="1"/>
          </p:cNvSpPr>
          <p:nvPr>
            <p:ph type="sldNum" sz="quarter" idx="12"/>
          </p:nvPr>
        </p:nvSpPr>
        <p:spPr>
          <a:xfrm>
            <a:off x="8737600" y="6243638"/>
            <a:ext cx="2844800" cy="457200"/>
          </a:xfrm>
        </p:spPr>
        <p:txBody>
          <a:bodyPr/>
          <a:lstStyle>
            <a:lvl1pPr>
              <a:defRPr/>
            </a:lvl1pPr>
          </a:lstStyle>
          <a:p>
            <a:fld id="{7D310D78-C1EA-804C-9B4C-C3276FF52CB5}" type="slidenum">
              <a:rPr lang="en-US" altLang="en-US"/>
              <a:pPr/>
              <a:t>‹#›</a:t>
            </a:fld>
            <a:endParaRPr lang="en-US" altLang="en-US"/>
          </a:p>
        </p:txBody>
      </p:sp>
    </p:spTree>
    <p:extLst>
      <p:ext uri="{BB962C8B-B14F-4D97-AF65-F5344CB8AC3E}">
        <p14:creationId xmlns:p14="http://schemas.microsoft.com/office/powerpoint/2010/main" val="4075263494"/>
      </p:ext>
    </p:extLst>
  </p:cSld>
  <p:clrMapOvr>
    <a:masterClrMapping/>
  </p:clrMapOvr>
  <p:transition>
    <p:pull dir="l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505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582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640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073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777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796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4731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49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7"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2.xml"/><Relationship Id="rId7"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74832-F1A4-6F2A-E73E-1815461234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EF5068-81C5-C1B9-4704-ECF8D34C7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798FB-2E00-5EC2-2AD1-03645198D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C8C18-177B-FF40-9047-BE53AE58BC35}" type="datetimeFigureOut">
              <a:rPr lang="en-US" smtClean="0"/>
              <a:t>6/2/22</a:t>
            </a:fld>
            <a:endParaRPr lang="en-US"/>
          </a:p>
        </p:txBody>
      </p:sp>
      <p:sp>
        <p:nvSpPr>
          <p:cNvPr id="5" name="Footer Placeholder 4">
            <a:extLst>
              <a:ext uri="{FF2B5EF4-FFF2-40B4-BE49-F238E27FC236}">
                <a16:creationId xmlns:a16="http://schemas.microsoft.com/office/drawing/2014/main" id="{DE36154A-D7DB-BF10-6D37-9098AA738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025D03-35B1-F99B-B3FE-458A6899D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C84D1-CF07-B64C-9B45-A5D7EBA399AC}" type="slidenum">
              <a:rPr lang="en-US" smtClean="0"/>
              <a:t>‹#›</a:t>
            </a:fld>
            <a:endParaRPr lang="en-US"/>
          </a:p>
        </p:txBody>
      </p:sp>
    </p:spTree>
    <p:extLst>
      <p:ext uri="{BB962C8B-B14F-4D97-AF65-F5344CB8AC3E}">
        <p14:creationId xmlns:p14="http://schemas.microsoft.com/office/powerpoint/2010/main" val="1463101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20000" y="2059000"/>
            <a:ext cx="10800000" cy="3821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Libre Franklin"/>
              <a:buChar char="●"/>
              <a:defRPr>
                <a:latin typeface="Libre Franklin"/>
                <a:ea typeface="Libre Franklin"/>
                <a:cs typeface="Libre Franklin"/>
                <a:sym typeface="Libre Franklin"/>
              </a:defRPr>
            </a:lvl1pPr>
            <a:lvl2pPr marL="914400" lvl="1" indent="-317500">
              <a:lnSpc>
                <a:spcPct val="115000"/>
              </a:lnSpc>
              <a:spcBef>
                <a:spcPts val="1600"/>
              </a:spcBef>
              <a:spcAft>
                <a:spcPts val="0"/>
              </a:spcAft>
              <a:buSzPts val="1400"/>
              <a:buFont typeface="Libre Franklin"/>
              <a:buChar char="○"/>
              <a:defRPr>
                <a:latin typeface="Libre Franklin"/>
                <a:ea typeface="Libre Franklin"/>
                <a:cs typeface="Libre Franklin"/>
                <a:sym typeface="Libre Franklin"/>
              </a:defRPr>
            </a:lvl2pPr>
            <a:lvl3pPr marL="1371600" lvl="2" indent="-317500">
              <a:lnSpc>
                <a:spcPct val="115000"/>
              </a:lnSpc>
              <a:spcBef>
                <a:spcPts val="1600"/>
              </a:spcBef>
              <a:spcAft>
                <a:spcPts val="0"/>
              </a:spcAft>
              <a:buSzPts val="1400"/>
              <a:buFont typeface="Libre Franklin"/>
              <a:buChar char="■"/>
              <a:defRPr>
                <a:latin typeface="Libre Franklin"/>
                <a:ea typeface="Libre Franklin"/>
                <a:cs typeface="Libre Franklin"/>
                <a:sym typeface="Libre Franklin"/>
              </a:defRPr>
            </a:lvl3pPr>
            <a:lvl4pPr marL="1828800" lvl="3" indent="-317500">
              <a:lnSpc>
                <a:spcPct val="115000"/>
              </a:lnSpc>
              <a:spcBef>
                <a:spcPts val="1600"/>
              </a:spcBef>
              <a:spcAft>
                <a:spcPts val="0"/>
              </a:spcAft>
              <a:buSzPts val="1400"/>
              <a:buFont typeface="Libre Franklin"/>
              <a:buChar char="●"/>
              <a:defRPr>
                <a:latin typeface="Libre Franklin"/>
                <a:ea typeface="Libre Franklin"/>
                <a:cs typeface="Libre Franklin"/>
                <a:sym typeface="Libre Franklin"/>
              </a:defRPr>
            </a:lvl4pPr>
            <a:lvl5pPr marL="2286000" lvl="4" indent="-317500">
              <a:lnSpc>
                <a:spcPct val="115000"/>
              </a:lnSpc>
              <a:spcBef>
                <a:spcPts val="1600"/>
              </a:spcBef>
              <a:spcAft>
                <a:spcPts val="0"/>
              </a:spcAft>
              <a:buSzPts val="1400"/>
              <a:buFont typeface="Libre Franklin"/>
              <a:buChar char="○"/>
              <a:defRPr>
                <a:latin typeface="Libre Franklin"/>
                <a:ea typeface="Libre Franklin"/>
                <a:cs typeface="Libre Franklin"/>
                <a:sym typeface="Libre Franklin"/>
              </a:defRPr>
            </a:lvl5pPr>
            <a:lvl6pPr marL="2743200" lvl="5" indent="-317500">
              <a:lnSpc>
                <a:spcPct val="115000"/>
              </a:lnSpc>
              <a:spcBef>
                <a:spcPts val="1600"/>
              </a:spcBef>
              <a:spcAft>
                <a:spcPts val="0"/>
              </a:spcAft>
              <a:buSzPts val="1400"/>
              <a:buFont typeface="Libre Franklin"/>
              <a:buChar char="■"/>
              <a:defRPr>
                <a:latin typeface="Libre Franklin"/>
                <a:ea typeface="Libre Franklin"/>
                <a:cs typeface="Libre Franklin"/>
                <a:sym typeface="Libre Franklin"/>
              </a:defRPr>
            </a:lvl6pPr>
            <a:lvl7pPr marL="3200400" lvl="6" indent="-317500">
              <a:lnSpc>
                <a:spcPct val="115000"/>
              </a:lnSpc>
              <a:spcBef>
                <a:spcPts val="1600"/>
              </a:spcBef>
              <a:spcAft>
                <a:spcPts val="0"/>
              </a:spcAft>
              <a:buSzPts val="1400"/>
              <a:buFont typeface="Libre Franklin"/>
              <a:buChar char="●"/>
              <a:defRPr>
                <a:latin typeface="Libre Franklin"/>
                <a:ea typeface="Libre Franklin"/>
                <a:cs typeface="Libre Franklin"/>
                <a:sym typeface="Libre Franklin"/>
              </a:defRPr>
            </a:lvl7pPr>
            <a:lvl8pPr marL="3657600" lvl="7" indent="-317500">
              <a:lnSpc>
                <a:spcPct val="115000"/>
              </a:lnSpc>
              <a:spcBef>
                <a:spcPts val="1600"/>
              </a:spcBef>
              <a:spcAft>
                <a:spcPts val="0"/>
              </a:spcAft>
              <a:buSzPts val="1400"/>
              <a:buFont typeface="Libre Franklin"/>
              <a:buChar char="○"/>
              <a:defRPr>
                <a:latin typeface="Libre Franklin"/>
                <a:ea typeface="Libre Franklin"/>
                <a:cs typeface="Libre Franklin"/>
                <a:sym typeface="Libre Franklin"/>
              </a:defRPr>
            </a:lvl8pPr>
            <a:lvl9pPr marL="4114800" lvl="8" indent="-317500">
              <a:lnSpc>
                <a:spcPct val="115000"/>
              </a:lnSpc>
              <a:spcBef>
                <a:spcPts val="1600"/>
              </a:spcBef>
              <a:spcAft>
                <a:spcPts val="1600"/>
              </a:spcAft>
              <a:buSzPts val="1400"/>
              <a:buFont typeface="Libre Franklin"/>
              <a:buChar char="■"/>
              <a:defRPr>
                <a:latin typeface="Libre Franklin"/>
                <a:ea typeface="Libre Franklin"/>
                <a:cs typeface="Libre Franklin"/>
                <a:sym typeface="Libre Franklin"/>
              </a:defRPr>
            </a:lvl9pPr>
          </a:lstStyle>
          <a:p>
            <a:endParaRPr/>
          </a:p>
        </p:txBody>
      </p:sp>
      <p:sp>
        <p:nvSpPr>
          <p:cNvPr id="7" name="Google Shape;7;p1"/>
          <p:cNvSpPr txBox="1">
            <a:spLocks noGrp="1"/>
          </p:cNvSpPr>
          <p:nvPr>
            <p:ph type="title"/>
          </p:nvPr>
        </p:nvSpPr>
        <p:spPr>
          <a:xfrm>
            <a:off x="720000" y="655200"/>
            <a:ext cx="1080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4100"/>
              <a:buFont typeface="Be Vietnam"/>
              <a:buNone/>
              <a:defRPr sz="4100">
                <a:latin typeface="Be Vietnam"/>
                <a:ea typeface="Be Vietnam"/>
                <a:cs typeface="Be Vietnam"/>
                <a:sym typeface="Be Vietnam"/>
              </a:defRPr>
            </a:lvl1pPr>
            <a:lvl2pPr lvl="1" algn="ctr">
              <a:spcBef>
                <a:spcPts val="0"/>
              </a:spcBef>
              <a:spcAft>
                <a:spcPts val="0"/>
              </a:spcAft>
              <a:buSzPts val="4100"/>
              <a:buFont typeface="Be Vietnam"/>
              <a:buNone/>
              <a:defRPr sz="4100">
                <a:latin typeface="Be Vietnam"/>
                <a:ea typeface="Be Vietnam"/>
                <a:cs typeface="Be Vietnam"/>
                <a:sym typeface="Be Vietnam"/>
              </a:defRPr>
            </a:lvl2pPr>
            <a:lvl3pPr lvl="2" algn="ctr">
              <a:spcBef>
                <a:spcPts val="0"/>
              </a:spcBef>
              <a:spcAft>
                <a:spcPts val="0"/>
              </a:spcAft>
              <a:buSzPts val="4100"/>
              <a:buFont typeface="Be Vietnam"/>
              <a:buNone/>
              <a:defRPr sz="4100">
                <a:latin typeface="Be Vietnam"/>
                <a:ea typeface="Be Vietnam"/>
                <a:cs typeface="Be Vietnam"/>
                <a:sym typeface="Be Vietnam"/>
              </a:defRPr>
            </a:lvl3pPr>
            <a:lvl4pPr lvl="3" algn="ctr">
              <a:spcBef>
                <a:spcPts val="0"/>
              </a:spcBef>
              <a:spcAft>
                <a:spcPts val="0"/>
              </a:spcAft>
              <a:buSzPts val="4100"/>
              <a:buFont typeface="Be Vietnam"/>
              <a:buNone/>
              <a:defRPr sz="4100">
                <a:latin typeface="Be Vietnam"/>
                <a:ea typeface="Be Vietnam"/>
                <a:cs typeface="Be Vietnam"/>
                <a:sym typeface="Be Vietnam"/>
              </a:defRPr>
            </a:lvl4pPr>
            <a:lvl5pPr lvl="4" algn="ctr">
              <a:spcBef>
                <a:spcPts val="0"/>
              </a:spcBef>
              <a:spcAft>
                <a:spcPts val="0"/>
              </a:spcAft>
              <a:buSzPts val="4100"/>
              <a:buFont typeface="Be Vietnam"/>
              <a:buNone/>
              <a:defRPr sz="4100">
                <a:latin typeface="Be Vietnam"/>
                <a:ea typeface="Be Vietnam"/>
                <a:cs typeface="Be Vietnam"/>
                <a:sym typeface="Be Vietnam"/>
              </a:defRPr>
            </a:lvl5pPr>
            <a:lvl6pPr lvl="5" algn="ctr">
              <a:spcBef>
                <a:spcPts val="0"/>
              </a:spcBef>
              <a:spcAft>
                <a:spcPts val="0"/>
              </a:spcAft>
              <a:buSzPts val="4100"/>
              <a:buFont typeface="Be Vietnam"/>
              <a:buNone/>
              <a:defRPr sz="4100">
                <a:latin typeface="Be Vietnam"/>
                <a:ea typeface="Be Vietnam"/>
                <a:cs typeface="Be Vietnam"/>
                <a:sym typeface="Be Vietnam"/>
              </a:defRPr>
            </a:lvl6pPr>
            <a:lvl7pPr lvl="6" algn="ctr">
              <a:spcBef>
                <a:spcPts val="0"/>
              </a:spcBef>
              <a:spcAft>
                <a:spcPts val="0"/>
              </a:spcAft>
              <a:buSzPts val="4100"/>
              <a:buFont typeface="Be Vietnam"/>
              <a:buNone/>
              <a:defRPr sz="4100">
                <a:latin typeface="Be Vietnam"/>
                <a:ea typeface="Be Vietnam"/>
                <a:cs typeface="Be Vietnam"/>
                <a:sym typeface="Be Vietnam"/>
              </a:defRPr>
            </a:lvl7pPr>
            <a:lvl8pPr lvl="7" algn="ctr">
              <a:spcBef>
                <a:spcPts val="0"/>
              </a:spcBef>
              <a:spcAft>
                <a:spcPts val="0"/>
              </a:spcAft>
              <a:buSzPts val="4100"/>
              <a:buFont typeface="Be Vietnam"/>
              <a:buNone/>
              <a:defRPr sz="4100">
                <a:latin typeface="Be Vietnam"/>
                <a:ea typeface="Be Vietnam"/>
                <a:cs typeface="Be Vietnam"/>
                <a:sym typeface="Be Vietnam"/>
              </a:defRPr>
            </a:lvl8pPr>
            <a:lvl9pPr lvl="8" algn="ctr">
              <a:spcBef>
                <a:spcPts val="0"/>
              </a:spcBef>
              <a:spcAft>
                <a:spcPts val="0"/>
              </a:spcAft>
              <a:buSzPts val="4100"/>
              <a:buFont typeface="Be Vietnam"/>
              <a:buNone/>
              <a:defRPr sz="4100">
                <a:latin typeface="Be Vietnam"/>
                <a:ea typeface="Be Vietnam"/>
                <a:cs typeface="Be Vietnam"/>
                <a:sym typeface="Be Vietnam"/>
              </a:defRPr>
            </a:lvl9pPr>
          </a:lstStyle>
          <a:p>
            <a:endParaRPr/>
          </a:p>
        </p:txBody>
      </p:sp>
    </p:spTree>
    <p:extLst>
      <p:ext uri="{BB962C8B-B14F-4D97-AF65-F5344CB8AC3E}">
        <p14:creationId xmlns:p14="http://schemas.microsoft.com/office/powerpoint/2010/main" val="1849071796"/>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accent3"/>
                </a:solidFill>
                <a:latin typeface="Average"/>
                <a:ea typeface="Average"/>
                <a:cs typeface="Average"/>
                <a:sym typeface="Average"/>
              </a:defRPr>
            </a:lvl1pPr>
            <a:lvl2pPr lvl="1" algn="r">
              <a:buNone/>
              <a:defRPr sz="1333">
                <a:solidFill>
                  <a:schemeClr val="accent3"/>
                </a:solidFill>
                <a:latin typeface="Average"/>
                <a:ea typeface="Average"/>
                <a:cs typeface="Average"/>
                <a:sym typeface="Average"/>
              </a:defRPr>
            </a:lvl2pPr>
            <a:lvl3pPr lvl="2" algn="r">
              <a:buNone/>
              <a:defRPr sz="1333">
                <a:solidFill>
                  <a:schemeClr val="accent3"/>
                </a:solidFill>
                <a:latin typeface="Average"/>
                <a:ea typeface="Average"/>
                <a:cs typeface="Average"/>
                <a:sym typeface="Average"/>
              </a:defRPr>
            </a:lvl3pPr>
            <a:lvl4pPr lvl="3" algn="r">
              <a:buNone/>
              <a:defRPr sz="1333">
                <a:solidFill>
                  <a:schemeClr val="accent3"/>
                </a:solidFill>
                <a:latin typeface="Average"/>
                <a:ea typeface="Average"/>
                <a:cs typeface="Average"/>
                <a:sym typeface="Average"/>
              </a:defRPr>
            </a:lvl4pPr>
            <a:lvl5pPr lvl="4" algn="r">
              <a:buNone/>
              <a:defRPr sz="1333">
                <a:solidFill>
                  <a:schemeClr val="accent3"/>
                </a:solidFill>
                <a:latin typeface="Average"/>
                <a:ea typeface="Average"/>
                <a:cs typeface="Average"/>
                <a:sym typeface="Average"/>
              </a:defRPr>
            </a:lvl5pPr>
            <a:lvl6pPr lvl="5" algn="r">
              <a:buNone/>
              <a:defRPr sz="1333">
                <a:solidFill>
                  <a:schemeClr val="accent3"/>
                </a:solidFill>
                <a:latin typeface="Average"/>
                <a:ea typeface="Average"/>
                <a:cs typeface="Average"/>
                <a:sym typeface="Average"/>
              </a:defRPr>
            </a:lvl6pPr>
            <a:lvl7pPr lvl="6" algn="r">
              <a:buNone/>
              <a:defRPr sz="1333">
                <a:solidFill>
                  <a:schemeClr val="accent3"/>
                </a:solidFill>
                <a:latin typeface="Average"/>
                <a:ea typeface="Average"/>
                <a:cs typeface="Average"/>
                <a:sym typeface="Average"/>
              </a:defRPr>
            </a:lvl7pPr>
            <a:lvl8pPr lvl="7" algn="r">
              <a:buNone/>
              <a:defRPr sz="1333">
                <a:solidFill>
                  <a:schemeClr val="accent3"/>
                </a:solidFill>
                <a:latin typeface="Average"/>
                <a:ea typeface="Average"/>
                <a:cs typeface="Average"/>
                <a:sym typeface="Average"/>
              </a:defRPr>
            </a:lvl8pPr>
            <a:lvl9pPr lvl="8" algn="r">
              <a:buNone/>
              <a:defRPr sz="1333">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1215682"/>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713233"/>
            <a:ext cx="10382400" cy="64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1pPr>
            <a:lvl2pPr lvl="1">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2pPr>
            <a:lvl3pPr lvl="2">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3pPr>
            <a:lvl4pPr lvl="3">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4pPr>
            <a:lvl5pPr lvl="4">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5pPr>
            <a:lvl6pPr lvl="5">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6pPr>
            <a:lvl7pPr lvl="6">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7pPr>
            <a:lvl8pPr lvl="7">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8pPr>
            <a:lvl9pPr lvl="8">
              <a:spcBef>
                <a:spcPts val="0"/>
              </a:spcBef>
              <a:spcAft>
                <a:spcPts val="0"/>
              </a:spcAft>
              <a:buClr>
                <a:schemeClr val="dk1"/>
              </a:buClr>
              <a:buSzPts val="2800"/>
              <a:buFont typeface="Mukta ExtraBold"/>
              <a:buNone/>
              <a:defRPr sz="2800">
                <a:solidFill>
                  <a:schemeClr val="dk1"/>
                </a:solidFill>
                <a:latin typeface="Mukta ExtraBold"/>
                <a:ea typeface="Mukta ExtraBold"/>
                <a:cs typeface="Mukta ExtraBold"/>
                <a:sym typeface="Mukta ExtraBold"/>
              </a:defRPr>
            </a:lvl9pPr>
          </a:lstStyle>
          <a:p>
            <a:endParaRPr/>
          </a:p>
        </p:txBody>
      </p:sp>
      <p:sp>
        <p:nvSpPr>
          <p:cNvPr id="7" name="Google Shape;7;p1"/>
          <p:cNvSpPr txBox="1">
            <a:spLocks noGrp="1"/>
          </p:cNvSpPr>
          <p:nvPr>
            <p:ph type="body" idx="1"/>
          </p:nvPr>
        </p:nvSpPr>
        <p:spPr>
          <a:xfrm>
            <a:off x="914400" y="1536633"/>
            <a:ext cx="103824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1pPr>
            <a:lvl2pPr marL="914400" lvl="1"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2pPr>
            <a:lvl3pPr marL="1371600" lvl="2"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3pPr>
            <a:lvl4pPr marL="1828800" lvl="3"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4pPr>
            <a:lvl5pPr marL="2286000" lvl="4"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5pPr>
            <a:lvl6pPr marL="2743200" lvl="5"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6pPr>
            <a:lvl7pPr marL="3200400" lvl="6"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7pPr>
            <a:lvl8pPr marL="3657600" lvl="7"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8pPr>
            <a:lvl9pPr marL="4114800" lvl="8" indent="-311150">
              <a:lnSpc>
                <a:spcPct val="115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2812328"/>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6CDEF-0B33-B744-99C3-5EDF5E7FB457}" type="datetimeFigureOut">
              <a:rPr lang="en-US" smtClean="0"/>
              <a:t>6/2/22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6764D-3D68-4744-B097-B5512A4E74BD}" type="slidenum">
              <a:rPr lang="en-US" smtClean="0"/>
              <a:t>‹#›</a:t>
            </a:fld>
            <a:endParaRPr lang="en-US" dirty="0"/>
          </a:p>
        </p:txBody>
      </p:sp>
    </p:spTree>
    <p:extLst>
      <p:ext uri="{BB962C8B-B14F-4D97-AF65-F5344CB8AC3E}">
        <p14:creationId xmlns:p14="http://schemas.microsoft.com/office/powerpoint/2010/main" val="3520043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1F47D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4DCF9F-613A-624F-9624-91E4D64EC9B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DB061-3650-4040-9E3F-AE2CAF7CD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3400F-2C0A-3048-9A5C-B11015DB9B6D}"/>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7B860E-B454-4B45-B4DE-3BBC9F87BEF9}" type="datetimeFigureOut">
              <a:rPr lang="en-US" smtClean="0"/>
              <a:t>6/2/22</a:t>
            </a:fld>
            <a:endParaRPr lang="en-US"/>
          </a:p>
        </p:txBody>
      </p:sp>
      <p:sp>
        <p:nvSpPr>
          <p:cNvPr id="5" name="Footer Placeholder 4">
            <a:extLst>
              <a:ext uri="{FF2B5EF4-FFF2-40B4-BE49-F238E27FC236}">
                <a16:creationId xmlns:a16="http://schemas.microsoft.com/office/drawing/2014/main" id="{AEA30635-5C2F-3A4D-8731-8D3A46BCCA54}"/>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351759-7EAB-CF4D-AA0A-9406D9B18E86}"/>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69DD05-5BA9-E946-B05A-CF6AC50CCCAA}" type="slidenum">
              <a:rPr lang="en-US" smtClean="0"/>
              <a:t>‹#›</a:t>
            </a:fld>
            <a:endParaRPr lang="en-US"/>
          </a:p>
        </p:txBody>
      </p:sp>
    </p:spTree>
    <p:extLst>
      <p:ext uri="{BB962C8B-B14F-4D97-AF65-F5344CB8AC3E}">
        <p14:creationId xmlns:p14="http://schemas.microsoft.com/office/powerpoint/2010/main" val="11631611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D9B6135-E445-A84B-872B-7BAAFD92F9B1}" type="datetimeFigureOut">
              <a:rPr lang="en-US" smtClean="0"/>
              <a:t>6/2/22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5519393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685800" rtl="0" eaLnBrk="1" latinLnBrk="0" hangingPunct="1">
        <a:lnSpc>
          <a:spcPct val="90000"/>
        </a:lnSpc>
        <a:spcBef>
          <a:spcPct val="0"/>
        </a:spcBef>
        <a:buNone/>
        <a:defRPr sz="3300" kern="1200">
          <a:solidFill>
            <a:srgbClr val="0B43D3"/>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337879-F353-4820-B9EA-A7AFCDE99689}" type="datetimeFigureOut">
              <a:rPr lang="en-US" smtClean="0"/>
              <a:t>6/2/22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D24358-DFE8-499B-A52F-4E8705EECE81}" type="slidenum">
              <a:rPr lang="en-US" smtClean="0"/>
              <a:t>‹#›</a:t>
            </a:fld>
            <a:endParaRPr lang="en-US"/>
          </a:p>
        </p:txBody>
      </p:sp>
    </p:spTree>
    <p:extLst>
      <p:ext uri="{BB962C8B-B14F-4D97-AF65-F5344CB8AC3E}">
        <p14:creationId xmlns:p14="http://schemas.microsoft.com/office/powerpoint/2010/main" val="12538509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B6135-E445-A84B-872B-7BAAFD92F9B1}" type="datetimeFigureOut">
              <a:rPr lang="en-US" smtClean="0"/>
              <a:t>6/2/22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6253696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rgbClr val="0B43D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46C6E-6EA2-4641-B3F4-7CB241336348}" type="datetimeFigureOut">
              <a:rPr lang="en-US" smtClean="0"/>
              <a:t>6/2/22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EE8A8-32BA-0C44-BA3D-26E5C6475B59}" type="slidenum">
              <a:rPr lang="en-US" smtClean="0"/>
              <a:t>‹#›</a:t>
            </a:fld>
            <a:endParaRPr lang="en-US"/>
          </a:p>
        </p:txBody>
      </p:sp>
    </p:spTree>
    <p:extLst>
      <p:ext uri="{BB962C8B-B14F-4D97-AF65-F5344CB8AC3E}">
        <p14:creationId xmlns:p14="http://schemas.microsoft.com/office/powerpoint/2010/main" val="36925174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B6135-E445-A84B-872B-7BAAFD92F9B1}" type="datetimeFigureOut">
              <a:rPr lang="en-US" smtClean="0"/>
              <a:t>6/2/22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pic>
        <p:nvPicPr>
          <p:cNvPr id="7" name="Picture 7">
            <a:extLst>
              <a:ext uri="{FF2B5EF4-FFF2-40B4-BE49-F238E27FC236}">
                <a16:creationId xmlns:a16="http://schemas.microsoft.com/office/drawing/2014/main" id="{BB614F09-D6CE-BC45-9C2E-3B54A6C2AB6C}"/>
              </a:ext>
            </a:extLst>
          </p:cNvPr>
          <p:cNvPicPr>
            <a:picLocks noChangeAspect="1" noChangeArrowheads="1"/>
          </p:cNvPicPr>
          <p:nvPr userDrawn="1"/>
        </p:nvPicPr>
        <p:blipFill>
          <a:blip r:embed="rId14" cstate="print"/>
          <a:srcRect/>
          <a:stretch>
            <a:fillRect/>
          </a:stretch>
        </p:blipFill>
        <p:spPr bwMode="auto">
          <a:xfrm>
            <a:off x="8874581" y="6218172"/>
            <a:ext cx="636673" cy="489172"/>
          </a:xfrm>
          <a:prstGeom prst="rect">
            <a:avLst/>
          </a:prstGeom>
          <a:noFill/>
          <a:ln w="9525">
            <a:noFill/>
            <a:miter lim="800000"/>
            <a:headEnd/>
            <a:tailEnd/>
          </a:ln>
        </p:spPr>
      </p:pic>
      <p:sp>
        <p:nvSpPr>
          <p:cNvPr id="8" name="TextBox 14">
            <a:extLst>
              <a:ext uri="{FF2B5EF4-FFF2-40B4-BE49-F238E27FC236}">
                <a16:creationId xmlns:a16="http://schemas.microsoft.com/office/drawing/2014/main" id="{273F02C2-0A3D-6F47-B2C9-1A5A640BB585}"/>
              </a:ext>
            </a:extLst>
          </p:cNvPr>
          <p:cNvSpPr txBox="1">
            <a:spLocks noChangeArrowheads="1"/>
          </p:cNvSpPr>
          <p:nvPr userDrawn="1"/>
        </p:nvSpPr>
        <p:spPr bwMode="auto">
          <a:xfrm>
            <a:off x="9738789" y="6218172"/>
            <a:ext cx="2178051" cy="553998"/>
          </a:xfrm>
          <a:prstGeom prst="rect">
            <a:avLst/>
          </a:prstGeom>
          <a:noFill/>
          <a:ln w="9525">
            <a:noFill/>
            <a:miter lim="800000"/>
            <a:headEnd/>
            <a:tailEnd/>
          </a:ln>
        </p:spPr>
        <p:txBody>
          <a:bodyPr>
            <a:spAutoFit/>
          </a:bodyPr>
          <a:lstStyle/>
          <a:p>
            <a:pPr defTabSz="685783"/>
            <a:r>
              <a:rPr lang="en-US" sz="1000" b="1" dirty="0">
                <a:solidFill>
                  <a:prstClr val="black"/>
                </a:solidFill>
                <a:latin typeface="Times New Roman" pitchFamily="18" charset="0"/>
              </a:rPr>
              <a:t>Center for SW-PBS</a:t>
            </a:r>
          </a:p>
          <a:p>
            <a:pPr defTabSz="685783"/>
            <a:r>
              <a:rPr lang="en-US" sz="1000" dirty="0">
                <a:solidFill>
                  <a:prstClr val="black"/>
                </a:solidFill>
                <a:latin typeface="Times New Roman" pitchFamily="18" charset="0"/>
              </a:rPr>
              <a:t>College of Education</a:t>
            </a:r>
          </a:p>
          <a:p>
            <a:pPr defTabSz="685783"/>
            <a:r>
              <a:rPr lang="en-US" sz="1000" dirty="0">
                <a:solidFill>
                  <a:prstClr val="black"/>
                </a:solidFill>
                <a:latin typeface="Times New Roman" pitchFamily="18" charset="0"/>
              </a:rPr>
              <a:t>University of Missouri</a:t>
            </a:r>
            <a:endParaRPr lang="en-US" sz="1200" dirty="0">
              <a:solidFill>
                <a:prstClr val="black"/>
              </a:solidFill>
              <a:latin typeface="Times New Roman" pitchFamily="18" charset="0"/>
            </a:endParaRPr>
          </a:p>
        </p:txBody>
      </p:sp>
    </p:spTree>
    <p:extLst>
      <p:ext uri="{BB962C8B-B14F-4D97-AF65-F5344CB8AC3E}">
        <p14:creationId xmlns:p14="http://schemas.microsoft.com/office/powerpoint/2010/main" val="343503904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rgbClr val="0B43D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55593622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hyperlink" Target="https://www.thetrace.org/2019/08/children-teens-gun-deaths-data/" TargetMode="Externa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www.pbis.org/current/returning-to-school-during-and-after-crisis"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hyperlink" Target="https://www.pbis.org/resource/returning-to-school-during-and-after-crisis"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05.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7.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9.jpe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Colourful carved figures of humans">
            <a:extLst>
              <a:ext uri="{FF2B5EF4-FFF2-40B4-BE49-F238E27FC236}">
                <a16:creationId xmlns:a16="http://schemas.microsoft.com/office/drawing/2014/main" id="{EFDFB655-3C4A-3798-40D8-B6D1BCA8E0ED}"/>
              </a:ext>
            </a:extLst>
          </p:cNvPr>
          <p:cNvPicPr>
            <a:picLocks noChangeAspect="1"/>
          </p:cNvPicPr>
          <p:nvPr/>
        </p:nvPicPr>
        <p:blipFill rotWithShape="1">
          <a:blip r:embed="rId2">
            <a:alphaModFix amt="60000"/>
          </a:blip>
          <a:srcRect t="21053"/>
          <a:stretch/>
        </p:blipFill>
        <p:spPr>
          <a:xfrm>
            <a:off x="-1" y="-13845"/>
            <a:ext cx="12192001" cy="6857990"/>
          </a:xfrm>
          <a:prstGeom prst="rect">
            <a:avLst/>
          </a:prstGeom>
        </p:spPr>
      </p:pic>
      <p:sp>
        <p:nvSpPr>
          <p:cNvPr id="2" name="Title 1">
            <a:extLst>
              <a:ext uri="{FF2B5EF4-FFF2-40B4-BE49-F238E27FC236}">
                <a16:creationId xmlns:a16="http://schemas.microsoft.com/office/drawing/2014/main" id="{4443F63D-7478-D73F-3B36-57C999718343}"/>
              </a:ext>
            </a:extLst>
          </p:cNvPr>
          <p:cNvSpPr>
            <a:spLocks noGrp="1"/>
          </p:cNvSpPr>
          <p:nvPr>
            <p:ph type="ctrTitle"/>
          </p:nvPr>
        </p:nvSpPr>
        <p:spPr>
          <a:xfrm>
            <a:off x="1198181" y="1122363"/>
            <a:ext cx="9795637" cy="2220775"/>
          </a:xfrm>
        </p:spPr>
        <p:txBody>
          <a:bodyPr>
            <a:normAutofit/>
          </a:bodyPr>
          <a:lstStyle/>
          <a:p>
            <a:r>
              <a:rPr lang="en-US" sz="5200">
                <a:solidFill>
                  <a:srgbClr val="FFFFFF"/>
                </a:solidFill>
              </a:rPr>
              <a:t>District Leadership</a:t>
            </a:r>
          </a:p>
        </p:txBody>
      </p:sp>
      <p:sp>
        <p:nvSpPr>
          <p:cNvPr id="3" name="Subtitle 2">
            <a:extLst>
              <a:ext uri="{FF2B5EF4-FFF2-40B4-BE49-F238E27FC236}">
                <a16:creationId xmlns:a16="http://schemas.microsoft.com/office/drawing/2014/main" id="{D11F161B-7C00-BC99-81D9-FB6F6395E2FB}"/>
              </a:ext>
            </a:extLst>
          </p:cNvPr>
          <p:cNvSpPr>
            <a:spLocks noGrp="1"/>
          </p:cNvSpPr>
          <p:nvPr>
            <p:ph type="subTitle" idx="1"/>
          </p:nvPr>
        </p:nvSpPr>
        <p:spPr>
          <a:xfrm>
            <a:off x="1198181" y="3514853"/>
            <a:ext cx="9795637" cy="2057043"/>
          </a:xfrm>
        </p:spPr>
        <p:txBody>
          <a:bodyPr>
            <a:normAutofit/>
          </a:bodyPr>
          <a:lstStyle/>
          <a:p>
            <a:r>
              <a:rPr lang="en-US">
                <a:solidFill>
                  <a:srgbClr val="FFFFFF"/>
                </a:solidFill>
              </a:rPr>
              <a:t>Tim Lewis, Ph.D.</a:t>
            </a:r>
          </a:p>
          <a:p>
            <a:r>
              <a:rPr lang="en-US">
                <a:solidFill>
                  <a:srgbClr val="FFFFFF"/>
                </a:solidFill>
              </a:rPr>
              <a:t>University of Missouri</a:t>
            </a:r>
          </a:p>
        </p:txBody>
      </p:sp>
    </p:spTree>
    <p:extLst>
      <p:ext uri="{BB962C8B-B14F-4D97-AF65-F5344CB8AC3E}">
        <p14:creationId xmlns:p14="http://schemas.microsoft.com/office/powerpoint/2010/main" val="17023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1843156" y="868500"/>
            <a:ext cx="2469433" cy="3121363"/>
          </a:xfrm>
        </p:spPr>
        <p:txBody>
          <a:bodyPr/>
          <a:lstStyle/>
          <a:p>
            <a:pPr marL="0" indent="0">
              <a:buNone/>
            </a:pPr>
            <a:r>
              <a:rPr lang="en-US" dirty="0">
                <a:latin typeface="Calibri" charset="0"/>
                <a:ea typeface="ＭＳ Ｐゴシック" charset="0"/>
                <a:cs typeface="ＭＳ Ｐゴシック" charset="0"/>
              </a:rPr>
              <a:t>Connections to Mental Health and Community Agencies</a:t>
            </a:r>
          </a:p>
          <a:p>
            <a:pPr marL="0" indent="0">
              <a:buNone/>
            </a:pPr>
            <a:endParaRPr lang="en-US" dirty="0">
              <a:solidFill>
                <a:srgbClr val="FF0000"/>
              </a:solidFill>
              <a:latin typeface="Calibri" charset="0"/>
              <a:ea typeface="ＭＳ Ｐゴシック" charset="0"/>
              <a:cs typeface="ＭＳ Ｐゴシック" charset="0"/>
            </a:endParaRPr>
          </a:p>
        </p:txBody>
      </p:sp>
      <p:sp>
        <p:nvSpPr>
          <p:cNvPr id="3" name="TextBox 2"/>
          <p:cNvSpPr txBox="1"/>
          <p:nvPr/>
        </p:nvSpPr>
        <p:spPr>
          <a:xfrm>
            <a:off x="2091643" y="4109963"/>
            <a:ext cx="197245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www.pbis.org</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/resource/interconnecting-school-mental-health-and-pbis-volume-2</a:t>
            </a:r>
          </a:p>
        </p:txBody>
      </p:sp>
      <p:pic>
        <p:nvPicPr>
          <p:cNvPr id="4" name="Picture 3">
            <a:extLst>
              <a:ext uri="{FF2B5EF4-FFF2-40B4-BE49-F238E27FC236}">
                <a16:creationId xmlns:a16="http://schemas.microsoft.com/office/drawing/2014/main" id="{FCA5BD04-61E3-9E4E-8A87-A7232DC98886}"/>
              </a:ext>
            </a:extLst>
          </p:cNvPr>
          <p:cNvPicPr>
            <a:picLocks noChangeAspect="1"/>
          </p:cNvPicPr>
          <p:nvPr/>
        </p:nvPicPr>
        <p:blipFill>
          <a:blip r:embed="rId3"/>
          <a:stretch>
            <a:fillRect/>
          </a:stretch>
        </p:blipFill>
        <p:spPr>
          <a:xfrm>
            <a:off x="4767369" y="369333"/>
            <a:ext cx="4662098" cy="5989501"/>
          </a:xfrm>
          <a:prstGeom prst="rect">
            <a:avLst/>
          </a:prstGeom>
        </p:spPr>
      </p:pic>
    </p:spTree>
    <p:extLst>
      <p:ext uri="{BB962C8B-B14F-4D97-AF65-F5344CB8AC3E}">
        <p14:creationId xmlns:p14="http://schemas.microsoft.com/office/powerpoint/2010/main" val="3159441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9BBC02-DEFC-6639-89B8-6BE5D8BD1FB4}"/>
              </a:ext>
            </a:extLst>
          </p:cNvPr>
          <p:cNvSpPr>
            <a:spLocks noGrp="1"/>
          </p:cNvSpPr>
          <p:nvPr>
            <p:ph type="ctrTitle"/>
          </p:nvPr>
        </p:nvSpPr>
        <p:spPr>
          <a:xfrm>
            <a:off x="1537097" y="1428750"/>
            <a:ext cx="9117807" cy="2105026"/>
          </a:xfrm>
        </p:spPr>
        <p:txBody>
          <a:bodyPr>
            <a:normAutofit/>
          </a:bodyPr>
          <a:lstStyle/>
          <a:p>
            <a:r>
              <a:rPr lang="en-US" dirty="0"/>
              <a:t>May 24, 2022</a:t>
            </a:r>
          </a:p>
        </p:txBody>
      </p:sp>
      <p:cxnSp>
        <p:nvCxnSpPr>
          <p:cNvPr id="12" name="Straight Connector 1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917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9E3E4-4EBE-CEA3-6408-691E319CDB95}"/>
              </a:ext>
            </a:extLst>
          </p:cNvPr>
          <p:cNvPicPr>
            <a:picLocks noChangeAspect="1"/>
          </p:cNvPicPr>
          <p:nvPr/>
        </p:nvPicPr>
        <p:blipFill>
          <a:blip r:embed="rId2"/>
          <a:stretch>
            <a:fillRect/>
          </a:stretch>
        </p:blipFill>
        <p:spPr>
          <a:xfrm>
            <a:off x="1550013" y="643467"/>
            <a:ext cx="3882773" cy="2543217"/>
          </a:xfrm>
          <a:prstGeom prst="rect">
            <a:avLst/>
          </a:prstGeom>
        </p:spPr>
      </p:pic>
      <p:cxnSp>
        <p:nvCxnSpPr>
          <p:cNvPr id="13" name="Straight Connector 9">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4D13CB5-9059-F408-A9B0-1D762D8C208A}"/>
              </a:ext>
            </a:extLst>
          </p:cNvPr>
          <p:cNvPicPr>
            <a:picLocks noChangeAspect="1"/>
          </p:cNvPicPr>
          <p:nvPr/>
        </p:nvPicPr>
        <p:blipFill>
          <a:blip r:embed="rId3"/>
          <a:stretch>
            <a:fillRect/>
          </a:stretch>
        </p:blipFill>
        <p:spPr>
          <a:xfrm>
            <a:off x="6531095" y="643467"/>
            <a:ext cx="4347381" cy="2543217"/>
          </a:xfrm>
          <a:prstGeom prst="rect">
            <a:avLst/>
          </a:prstGeom>
        </p:spPr>
      </p:pic>
      <p:cxnSp>
        <p:nvCxnSpPr>
          <p:cNvPr id="12" name="Straight Connector 11">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C35B6BA-28C4-801A-293F-96C82ECF3529}"/>
              </a:ext>
            </a:extLst>
          </p:cNvPr>
          <p:cNvPicPr>
            <a:picLocks noChangeAspect="1"/>
          </p:cNvPicPr>
          <p:nvPr/>
        </p:nvPicPr>
        <p:blipFill>
          <a:blip r:embed="rId4"/>
          <a:stretch>
            <a:fillRect/>
          </a:stretch>
        </p:blipFill>
        <p:spPr>
          <a:xfrm>
            <a:off x="1584386" y="3671316"/>
            <a:ext cx="3814026" cy="2545862"/>
          </a:xfrm>
          <a:prstGeom prst="rect">
            <a:avLst/>
          </a:prstGeom>
        </p:spPr>
      </p:pic>
      <p:pic>
        <p:nvPicPr>
          <p:cNvPr id="4" name="Picture 3">
            <a:extLst>
              <a:ext uri="{FF2B5EF4-FFF2-40B4-BE49-F238E27FC236}">
                <a16:creationId xmlns:a16="http://schemas.microsoft.com/office/drawing/2014/main" id="{2FB48291-7339-6592-DA91-6758F733C839}"/>
              </a:ext>
            </a:extLst>
          </p:cNvPr>
          <p:cNvPicPr>
            <a:picLocks noChangeAspect="1"/>
          </p:cNvPicPr>
          <p:nvPr/>
        </p:nvPicPr>
        <p:blipFill>
          <a:blip r:embed="rId5"/>
          <a:stretch>
            <a:fillRect/>
          </a:stretch>
        </p:blipFill>
        <p:spPr>
          <a:xfrm>
            <a:off x="7398664" y="3671316"/>
            <a:ext cx="2612244" cy="2553469"/>
          </a:xfrm>
          <a:prstGeom prst="rect">
            <a:avLst/>
          </a:prstGeom>
        </p:spPr>
      </p:pic>
    </p:spTree>
    <p:extLst>
      <p:ext uri="{BB962C8B-B14F-4D97-AF65-F5344CB8AC3E}">
        <p14:creationId xmlns:p14="http://schemas.microsoft.com/office/powerpoint/2010/main" val="375843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1714" y="857424"/>
            <a:ext cx="9141714" cy="341392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C5455A0-697E-314B-BEF4-5710972C311B}"/>
              </a:ext>
            </a:extLst>
          </p:cNvPr>
          <p:cNvSpPr/>
          <p:nvPr/>
        </p:nvSpPr>
        <p:spPr>
          <a:xfrm>
            <a:off x="2120506" y="1335715"/>
            <a:ext cx="6204344" cy="2392130"/>
          </a:xfrm>
          <a:prstGeom prst="rect">
            <a:avLst/>
          </a:prstGeom>
        </p:spPr>
        <p:txBody>
          <a:bodyPr vert="horz" lIns="68580" tIns="34290" rIns="68580" bIns="34290" rtlCol="0" anchor="b">
            <a:normAutofit fontScale="70000" lnSpcReduction="20000"/>
          </a:bodyPr>
          <a:lstStyle/>
          <a:p>
            <a:pPr marL="0" marR="0" lvl="0" indent="0" algn="l" defTabSz="685783" rtl="0" eaLnBrk="1" fontAlgn="auto" latinLnBrk="0" hangingPunct="1">
              <a:lnSpc>
                <a:spcPct val="90000"/>
              </a:lnSpc>
              <a:spcBef>
                <a:spcPct val="0"/>
              </a:spcBef>
              <a:spcAft>
                <a:spcPts val="45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imes" pitchFamily="2" charset="0"/>
                <a:ea typeface="+mn-ea"/>
                <a:cs typeface="+mn-cs"/>
              </a:rPr>
              <a:t>“Since 1970, there have been 1316 school shootings”</a:t>
            </a:r>
          </a:p>
          <a:p>
            <a:pPr marL="0" marR="0" lvl="0" indent="0" algn="l" defTabSz="685783" rtl="0" eaLnBrk="1" fontAlgn="auto" latinLnBrk="0" hangingPunct="1">
              <a:lnSpc>
                <a:spcPct val="90000"/>
              </a:lnSpc>
              <a:spcBef>
                <a:spcPct val="0"/>
              </a:spcBef>
              <a:spcAft>
                <a:spcPts val="450"/>
              </a:spcAft>
              <a:buClrTx/>
              <a:buSzTx/>
              <a:buFontTx/>
              <a:buNone/>
              <a:tabLst/>
              <a:defRPr/>
            </a:pPr>
            <a:endParaRPr kumimoji="0" lang="en-US" sz="3750" b="1"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l" defTabSz="685783" rtl="0" eaLnBrk="1" fontAlgn="auto" latinLnBrk="0" hangingPunct="1">
              <a:lnSpc>
                <a:spcPct val="90000"/>
              </a:lnSpc>
              <a:spcBef>
                <a:spcPct val="0"/>
              </a:spcBef>
              <a:spcAft>
                <a:spcPts val="45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pitchFamily="2" charset="0"/>
                <a:ea typeface="+mn-ea"/>
                <a:cs typeface="+mn-cs"/>
              </a:rPr>
              <a:t>“In 4 out of 5 school shootings, at least one other person had knowledge of the attacker’s plan but failed to report it”</a:t>
            </a:r>
            <a:endParaRPr kumimoji="0" lang="en-US" sz="3750" b="1" i="0" u="none" strike="noStrike" kern="1200" cap="none" spc="0" normalizeH="0" baseline="0" noProof="0" dirty="0">
              <a:ln>
                <a:noFill/>
              </a:ln>
              <a:solidFill>
                <a:prstClr val="white"/>
              </a:solidFill>
              <a:effectLst/>
              <a:uLnTx/>
              <a:uFillTx/>
              <a:latin typeface="Times" pitchFamily="2" charset="0"/>
              <a:ea typeface="+mn-ea"/>
              <a:cs typeface="+mn-cs"/>
            </a:endParaRPr>
          </a:p>
          <a:p>
            <a:pPr marL="0" marR="0" lvl="0" indent="0" algn="l" defTabSz="685783" rtl="0" eaLnBrk="1" fontAlgn="auto" latinLnBrk="0" hangingPunct="1">
              <a:lnSpc>
                <a:spcPct val="90000"/>
              </a:lnSpc>
              <a:spcBef>
                <a:spcPct val="0"/>
              </a:spcBef>
              <a:spcAft>
                <a:spcPts val="450"/>
              </a:spcAft>
              <a:buClrTx/>
              <a:buSzTx/>
              <a:buFontTx/>
              <a:buNone/>
              <a:tabLst/>
              <a:defRPr/>
            </a:pPr>
            <a:endParaRPr kumimoji="0" lang="en-US" sz="375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1"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9814" y="4013360"/>
            <a:ext cx="254345" cy="145389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70559" y="3931000"/>
            <a:ext cx="151393" cy="140589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1714" y="3931001"/>
            <a:ext cx="6699764" cy="1330452"/>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24159" y="4140200"/>
            <a:ext cx="2341559" cy="1330452"/>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1599E68-2C8A-9449-8EB4-7969A578C400}"/>
              </a:ext>
            </a:extLst>
          </p:cNvPr>
          <p:cNvSpPr txBox="1"/>
          <p:nvPr/>
        </p:nvSpPr>
        <p:spPr>
          <a:xfrm>
            <a:off x="1871496" y="4391293"/>
            <a:ext cx="5596476" cy="738664"/>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https://www.thetrace.org/2019/08/children-teens-gun-deaths-data/</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Vossekuil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et al, 2002</a:t>
            </a: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85FE018-5DB8-9F02-585C-DC5C4347CE0E}"/>
              </a:ext>
            </a:extLst>
          </p:cNvPr>
          <p:cNvSpPr txBox="1"/>
          <p:nvPr/>
        </p:nvSpPr>
        <p:spPr>
          <a:xfrm>
            <a:off x="3859976" y="5589510"/>
            <a:ext cx="36079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highlight>
                  <a:srgbClr val="FF0000"/>
                </a:highlight>
                <a:uLnTx/>
                <a:uFillTx/>
                <a:latin typeface="Calibri" panose="020F0502020204030204"/>
                <a:ea typeface="+mn-ea"/>
                <a:cs typeface="+mn-cs"/>
              </a:rPr>
              <a:t>+53</a:t>
            </a:r>
          </a:p>
        </p:txBody>
      </p:sp>
    </p:spTree>
    <p:extLst>
      <p:ext uri="{BB962C8B-B14F-4D97-AF65-F5344CB8AC3E}">
        <p14:creationId xmlns:p14="http://schemas.microsoft.com/office/powerpoint/2010/main" val="24655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itle 1">
            <a:extLst>
              <a:ext uri="{FF2B5EF4-FFF2-40B4-BE49-F238E27FC236}">
                <a16:creationId xmlns:a16="http://schemas.microsoft.com/office/drawing/2014/main" id="{CC6CC51E-F870-9A26-9F8F-9F47BAB3205E}"/>
              </a:ext>
            </a:extLst>
          </p:cNvPr>
          <p:cNvSpPr>
            <a:spLocks noGrp="1"/>
          </p:cNvSpPr>
          <p:nvPr>
            <p:ph type="ctrTitle"/>
          </p:nvPr>
        </p:nvSpPr>
        <p:spPr>
          <a:xfrm>
            <a:off x="1455143" y="2583997"/>
            <a:ext cx="7021513" cy="2308324"/>
          </a:xfrm>
        </p:spPr>
        <p:txBody>
          <a:bodyPr>
            <a:normAutofit fontScale="90000"/>
          </a:bodyPr>
          <a:lstStyle/>
          <a:p>
            <a:pPr algn="l"/>
            <a:r>
              <a:rPr lang="en-US" sz="7300" i="1" dirty="0">
                <a:solidFill>
                  <a:schemeClr val="bg1"/>
                </a:solidFill>
              </a:rPr>
              <a:t>School security = $2.7 </a:t>
            </a:r>
            <a:br>
              <a:rPr lang="en-US" sz="7300" i="1" dirty="0">
                <a:solidFill>
                  <a:schemeClr val="bg1"/>
                </a:solidFill>
              </a:rPr>
            </a:br>
            <a:r>
              <a:rPr lang="en-US" sz="7300" i="1" dirty="0">
                <a:solidFill>
                  <a:schemeClr val="bg1"/>
                </a:solidFill>
              </a:rPr>
              <a:t>Billion annual market </a:t>
            </a:r>
            <a:br>
              <a:rPr lang="en-US" sz="4000" dirty="0">
                <a:solidFill>
                  <a:schemeClr val="bg1"/>
                </a:solidFill>
              </a:rPr>
            </a:br>
            <a:r>
              <a:rPr lang="en-US" sz="4000" dirty="0">
                <a:solidFill>
                  <a:schemeClr val="bg1"/>
                </a:solidFill>
              </a:rPr>
              <a:t>(Washington Post, November 13, 2018)</a:t>
            </a:r>
          </a:p>
        </p:txBody>
      </p:sp>
    </p:spTree>
    <p:extLst>
      <p:ext uri="{BB962C8B-B14F-4D97-AF65-F5344CB8AC3E}">
        <p14:creationId xmlns:p14="http://schemas.microsoft.com/office/powerpoint/2010/main" val="409482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10;&#10;Description automatically generated with medium confidence">
            <a:extLst>
              <a:ext uri="{FF2B5EF4-FFF2-40B4-BE49-F238E27FC236}">
                <a16:creationId xmlns:a16="http://schemas.microsoft.com/office/drawing/2014/main" id="{00D3E19A-9C24-D320-1E13-EAD172BBDB9C}"/>
              </a:ext>
            </a:extLst>
          </p:cNvPr>
          <p:cNvPicPr>
            <a:picLocks noChangeAspect="1"/>
          </p:cNvPicPr>
          <p:nvPr/>
        </p:nvPicPr>
        <p:blipFill>
          <a:blip r:embed="rId2"/>
          <a:stretch>
            <a:fillRect/>
          </a:stretch>
        </p:blipFill>
        <p:spPr>
          <a:xfrm>
            <a:off x="637376" y="1047967"/>
            <a:ext cx="3343202" cy="3864973"/>
          </a:xfrm>
          <a:prstGeom prst="rect">
            <a:avLst/>
          </a:prstGeom>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art, line chart&#10;&#10;Description automatically generated">
            <a:extLst>
              <a:ext uri="{FF2B5EF4-FFF2-40B4-BE49-F238E27FC236}">
                <a16:creationId xmlns:a16="http://schemas.microsoft.com/office/drawing/2014/main" id="{5151560F-5C7C-1295-ACC6-A2AD976F7ED5}"/>
              </a:ext>
            </a:extLst>
          </p:cNvPr>
          <p:cNvPicPr>
            <a:picLocks noChangeAspect="1"/>
          </p:cNvPicPr>
          <p:nvPr/>
        </p:nvPicPr>
        <p:blipFill>
          <a:blip r:embed="rId3"/>
          <a:stretch>
            <a:fillRect/>
          </a:stretch>
        </p:blipFill>
        <p:spPr>
          <a:xfrm>
            <a:off x="5742054" y="1715030"/>
            <a:ext cx="5627110" cy="3967112"/>
          </a:xfrm>
          <a:prstGeom prst="rect">
            <a:avLst/>
          </a:prstGeom>
        </p:spPr>
      </p:pic>
    </p:spTree>
    <p:extLst>
      <p:ext uri="{BB962C8B-B14F-4D97-AF65-F5344CB8AC3E}">
        <p14:creationId xmlns:p14="http://schemas.microsoft.com/office/powerpoint/2010/main" val="2304469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2BA57-EA8F-D30D-448B-89B9A4AA9D40}"/>
              </a:ext>
            </a:extLst>
          </p:cNvPr>
          <p:cNvPicPr>
            <a:picLocks noChangeAspect="1"/>
          </p:cNvPicPr>
          <p:nvPr/>
        </p:nvPicPr>
        <p:blipFill>
          <a:blip r:embed="rId2"/>
          <a:stretch>
            <a:fillRect/>
          </a:stretch>
        </p:blipFill>
        <p:spPr>
          <a:xfrm>
            <a:off x="1026943" y="647022"/>
            <a:ext cx="5795888" cy="2304767"/>
          </a:xfrm>
          <a:prstGeom prst="rect">
            <a:avLst/>
          </a:prstGeom>
        </p:spPr>
      </p:pic>
      <p:pic>
        <p:nvPicPr>
          <p:cNvPr id="3" name="Picture 2">
            <a:extLst>
              <a:ext uri="{FF2B5EF4-FFF2-40B4-BE49-F238E27FC236}">
                <a16:creationId xmlns:a16="http://schemas.microsoft.com/office/drawing/2014/main" id="{665C0DCF-3B8A-7532-C4EA-D6BCC68431DB}"/>
              </a:ext>
            </a:extLst>
          </p:cNvPr>
          <p:cNvPicPr>
            <a:picLocks noChangeAspect="1"/>
          </p:cNvPicPr>
          <p:nvPr/>
        </p:nvPicPr>
        <p:blipFill>
          <a:blip r:embed="rId3"/>
          <a:stretch>
            <a:fillRect/>
          </a:stretch>
        </p:blipFill>
        <p:spPr>
          <a:xfrm>
            <a:off x="8092469" y="2951789"/>
            <a:ext cx="3860404" cy="3587262"/>
          </a:xfrm>
          <a:prstGeom prst="rect">
            <a:avLst/>
          </a:prstGeom>
        </p:spPr>
      </p:pic>
      <p:pic>
        <p:nvPicPr>
          <p:cNvPr id="4" name="Picture 3">
            <a:extLst>
              <a:ext uri="{FF2B5EF4-FFF2-40B4-BE49-F238E27FC236}">
                <a16:creationId xmlns:a16="http://schemas.microsoft.com/office/drawing/2014/main" id="{62AF0196-02C3-D46F-6378-FB87BF247A98}"/>
              </a:ext>
            </a:extLst>
          </p:cNvPr>
          <p:cNvPicPr>
            <a:picLocks noChangeAspect="1"/>
          </p:cNvPicPr>
          <p:nvPr/>
        </p:nvPicPr>
        <p:blipFill>
          <a:blip r:embed="rId4"/>
          <a:stretch>
            <a:fillRect/>
          </a:stretch>
        </p:blipFill>
        <p:spPr>
          <a:xfrm>
            <a:off x="386837" y="3222461"/>
            <a:ext cx="3487302" cy="2988517"/>
          </a:xfrm>
          <a:prstGeom prst="rect">
            <a:avLst/>
          </a:prstGeom>
        </p:spPr>
      </p:pic>
      <p:pic>
        <p:nvPicPr>
          <p:cNvPr id="5" name="Picture 4">
            <a:extLst>
              <a:ext uri="{FF2B5EF4-FFF2-40B4-BE49-F238E27FC236}">
                <a16:creationId xmlns:a16="http://schemas.microsoft.com/office/drawing/2014/main" id="{EE362218-17F6-470D-6B10-FACEA02E1FC7}"/>
              </a:ext>
            </a:extLst>
          </p:cNvPr>
          <p:cNvPicPr>
            <a:picLocks noChangeAspect="1"/>
          </p:cNvPicPr>
          <p:nvPr/>
        </p:nvPicPr>
        <p:blipFill>
          <a:blip r:embed="rId5"/>
          <a:stretch>
            <a:fillRect/>
          </a:stretch>
        </p:blipFill>
        <p:spPr>
          <a:xfrm>
            <a:off x="7497027" y="263172"/>
            <a:ext cx="3711643" cy="2522231"/>
          </a:xfrm>
          <a:prstGeom prst="rect">
            <a:avLst/>
          </a:prstGeom>
        </p:spPr>
      </p:pic>
      <p:pic>
        <p:nvPicPr>
          <p:cNvPr id="6" name="Picture 5">
            <a:extLst>
              <a:ext uri="{FF2B5EF4-FFF2-40B4-BE49-F238E27FC236}">
                <a16:creationId xmlns:a16="http://schemas.microsoft.com/office/drawing/2014/main" id="{96C0085F-9E01-DAF9-35CD-FD81EB47754F}"/>
              </a:ext>
            </a:extLst>
          </p:cNvPr>
          <p:cNvPicPr>
            <a:picLocks noChangeAspect="1"/>
          </p:cNvPicPr>
          <p:nvPr/>
        </p:nvPicPr>
        <p:blipFill>
          <a:blip r:embed="rId6"/>
          <a:stretch>
            <a:fillRect/>
          </a:stretch>
        </p:blipFill>
        <p:spPr>
          <a:xfrm>
            <a:off x="3518190" y="3227929"/>
            <a:ext cx="4265760" cy="2983049"/>
          </a:xfrm>
          <a:prstGeom prst="rect">
            <a:avLst/>
          </a:prstGeom>
        </p:spPr>
      </p:pic>
    </p:spTree>
    <p:extLst>
      <p:ext uri="{BB962C8B-B14F-4D97-AF65-F5344CB8AC3E}">
        <p14:creationId xmlns:p14="http://schemas.microsoft.com/office/powerpoint/2010/main" val="3831279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CB7091-38A0-15DB-55D4-7F97D8E7AA9C}"/>
              </a:ext>
            </a:extLst>
          </p:cNvPr>
          <p:cNvSpPr txBox="1"/>
          <p:nvPr/>
        </p:nvSpPr>
        <p:spPr>
          <a:xfrm>
            <a:off x="862366" y="2194102"/>
            <a:ext cx="3427001" cy="390858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https://</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www.pbis.org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/resource/preventing-responding-to-violent-behavior-in-schools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805D81F-3DBC-4578-F01E-3872B183F963}"/>
              </a:ext>
            </a:extLst>
          </p:cNvPr>
          <p:cNvPicPr>
            <a:picLocks noChangeAspect="1"/>
          </p:cNvPicPr>
          <p:nvPr/>
        </p:nvPicPr>
        <p:blipFill>
          <a:blip r:embed="rId2"/>
          <a:stretch>
            <a:fillRect/>
          </a:stretch>
        </p:blipFill>
        <p:spPr>
          <a:xfrm>
            <a:off x="5489357" y="1"/>
            <a:ext cx="5230225" cy="6814629"/>
          </a:xfrm>
          <a:prstGeom prst="rect">
            <a:avLst/>
          </a:prstGeom>
        </p:spPr>
      </p:pic>
    </p:spTree>
    <p:extLst>
      <p:ext uri="{BB962C8B-B14F-4D97-AF65-F5344CB8AC3E}">
        <p14:creationId xmlns:p14="http://schemas.microsoft.com/office/powerpoint/2010/main" val="94240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E198D8-0DD3-443F-8EE4-DF1DBE3F8AB1}"/>
              </a:ext>
            </a:extLst>
          </p:cNvPr>
          <p:cNvPicPr>
            <a:picLocks noChangeAspect="1"/>
          </p:cNvPicPr>
          <p:nvPr/>
        </p:nvPicPr>
        <p:blipFill rotWithShape="1">
          <a:blip r:embed="rId2"/>
          <a:srcRect l="51876" t="7766" r="1237" b="70006"/>
          <a:stretch/>
        </p:blipFill>
        <p:spPr>
          <a:xfrm>
            <a:off x="1588" y="17106"/>
            <a:ext cx="12188825" cy="1354494"/>
          </a:xfrm>
          <a:prstGeom prst="rect">
            <a:avLst/>
          </a:prstGeom>
        </p:spPr>
      </p:pic>
      <p:pic>
        <p:nvPicPr>
          <p:cNvPr id="4" name="Picture 3">
            <a:hlinkClick r:id="rId3"/>
            <a:extLst>
              <a:ext uri="{FF2B5EF4-FFF2-40B4-BE49-F238E27FC236}">
                <a16:creationId xmlns:a16="http://schemas.microsoft.com/office/drawing/2014/main" id="{96EEA30F-5917-459A-BB5A-DE04028A24D8}"/>
              </a:ext>
            </a:extLst>
          </p:cNvPr>
          <p:cNvPicPr>
            <a:picLocks noChangeAspect="1"/>
          </p:cNvPicPr>
          <p:nvPr/>
        </p:nvPicPr>
        <p:blipFill rotWithShape="1">
          <a:blip r:embed="rId4"/>
          <a:srcRect l="62245" t="7766" r="12630" b="7766"/>
          <a:stretch/>
        </p:blipFill>
        <p:spPr>
          <a:xfrm>
            <a:off x="3251653" y="1025137"/>
            <a:ext cx="8915400" cy="5112527"/>
          </a:xfrm>
          <a:prstGeom prst="rect">
            <a:avLst/>
          </a:prstGeom>
          <a:ln w="38100">
            <a:solidFill>
              <a:schemeClr val="tx1"/>
            </a:solidFill>
          </a:ln>
        </p:spPr>
      </p:pic>
      <p:pic>
        <p:nvPicPr>
          <p:cNvPr id="8" name="Picture 7">
            <a:hlinkClick r:id="rId5"/>
            <a:extLst>
              <a:ext uri="{FF2B5EF4-FFF2-40B4-BE49-F238E27FC236}">
                <a16:creationId xmlns:a16="http://schemas.microsoft.com/office/drawing/2014/main" id="{563158AE-BEC1-45DA-8CBE-A97943C81B56}"/>
              </a:ext>
            </a:extLst>
          </p:cNvPr>
          <p:cNvPicPr>
            <a:picLocks noChangeAspect="1"/>
          </p:cNvPicPr>
          <p:nvPr/>
        </p:nvPicPr>
        <p:blipFill>
          <a:blip r:embed="rId6"/>
          <a:stretch>
            <a:fillRect/>
          </a:stretch>
        </p:blipFill>
        <p:spPr>
          <a:xfrm>
            <a:off x="147685" y="1477392"/>
            <a:ext cx="2971800" cy="3840331"/>
          </a:xfrm>
          <a:prstGeom prst="rect">
            <a:avLst/>
          </a:prstGeom>
          <a:ln w="38100">
            <a:solidFill>
              <a:schemeClr val="tx1"/>
            </a:solidFill>
          </a:ln>
        </p:spPr>
      </p:pic>
      <p:sp>
        <p:nvSpPr>
          <p:cNvPr id="2" name="Arrow: Right 1">
            <a:extLst>
              <a:ext uri="{FF2B5EF4-FFF2-40B4-BE49-F238E27FC236}">
                <a16:creationId xmlns:a16="http://schemas.microsoft.com/office/drawing/2014/main" id="{6D7DC989-636A-43FE-89C3-60B090F50213}"/>
              </a:ext>
            </a:extLst>
          </p:cNvPr>
          <p:cNvSpPr/>
          <p:nvPr/>
        </p:nvSpPr>
        <p:spPr>
          <a:xfrm>
            <a:off x="24948" y="5019674"/>
            <a:ext cx="3721430" cy="158531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Franklin Gothic Book"/>
                <a:ea typeface="+mn-ea"/>
                <a:cs typeface="+mn-cs"/>
              </a:rPr>
              <a:t>More resources continue to be added!</a:t>
            </a:r>
          </a:p>
        </p:txBody>
      </p:sp>
      <p:sp>
        <p:nvSpPr>
          <p:cNvPr id="3" name="TextBox 2">
            <a:extLst>
              <a:ext uri="{FF2B5EF4-FFF2-40B4-BE49-F238E27FC236}">
                <a16:creationId xmlns:a16="http://schemas.microsoft.com/office/drawing/2014/main" id="{FF2AC849-EC58-B544-86BE-68D0D922BA08}"/>
              </a:ext>
            </a:extLst>
          </p:cNvPr>
          <p:cNvSpPr txBox="1"/>
          <p:nvPr/>
        </p:nvSpPr>
        <p:spPr>
          <a:xfrm>
            <a:off x="6509203" y="6259853"/>
            <a:ext cx="240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PBIS.ORG</a:t>
            </a:r>
          </a:p>
        </p:txBody>
      </p:sp>
    </p:spTree>
    <p:extLst>
      <p:ext uri="{BB962C8B-B14F-4D97-AF65-F5344CB8AC3E}">
        <p14:creationId xmlns:p14="http://schemas.microsoft.com/office/powerpoint/2010/main" val="2454447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11743-2F59-C86C-88C2-B3703A5526E0}"/>
              </a:ext>
            </a:extLst>
          </p:cNvPr>
          <p:cNvSpPr>
            <a:spLocks noGrp="1"/>
          </p:cNvSpPr>
          <p:nvPr>
            <p:ph type="ctrTitle"/>
          </p:nvPr>
        </p:nvSpPr>
        <p:spPr>
          <a:xfrm>
            <a:off x="6590662" y="4267832"/>
            <a:ext cx="4805996" cy="1297115"/>
          </a:xfrm>
        </p:spPr>
        <p:txBody>
          <a:bodyPr anchor="t">
            <a:normAutofit/>
          </a:bodyPr>
          <a:lstStyle/>
          <a:p>
            <a:pPr algn="l"/>
            <a:r>
              <a:rPr lang="en-US" sz="4000">
                <a:solidFill>
                  <a:schemeClr val="tx2"/>
                </a:solidFill>
              </a:rPr>
              <a:t>Spending money wisely</a:t>
            </a:r>
          </a:p>
        </p:txBody>
      </p:sp>
      <p:sp>
        <p:nvSpPr>
          <p:cNvPr id="3" name="Subtitle 2">
            <a:extLst>
              <a:ext uri="{FF2B5EF4-FFF2-40B4-BE49-F238E27FC236}">
                <a16:creationId xmlns:a16="http://schemas.microsoft.com/office/drawing/2014/main" id="{689C6086-3D6E-7E2D-00EE-1468F9DFC450}"/>
              </a:ext>
            </a:extLst>
          </p:cNvPr>
          <p:cNvSpPr>
            <a:spLocks noGrp="1"/>
          </p:cNvSpPr>
          <p:nvPr>
            <p:ph type="subTitle" idx="1"/>
          </p:nvPr>
        </p:nvSpPr>
        <p:spPr>
          <a:xfrm>
            <a:off x="6590966" y="3428999"/>
            <a:ext cx="4805691" cy="838831"/>
          </a:xfrm>
        </p:spPr>
        <p:txBody>
          <a:bodyPr anchor="b">
            <a:normAutofit/>
          </a:bodyPr>
          <a:lstStyle/>
          <a:p>
            <a:pPr algn="l"/>
            <a:endParaRPr lang="en-US" sz="2000">
              <a:solidFill>
                <a:schemeClr val="tx2"/>
              </a:solidFill>
            </a:endParaRPr>
          </a:p>
        </p:txBody>
      </p:sp>
      <p:pic>
        <p:nvPicPr>
          <p:cNvPr id="7" name="Graphic 6" descr="Money">
            <a:extLst>
              <a:ext uri="{FF2B5EF4-FFF2-40B4-BE49-F238E27FC236}">
                <a16:creationId xmlns:a16="http://schemas.microsoft.com/office/drawing/2014/main" id="{2D59F6B4-DD10-0140-DA47-AE56276891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7656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0CCD2-FACE-71F9-9069-CA0C99ADA339}"/>
              </a:ext>
            </a:extLst>
          </p:cNvPr>
          <p:cNvSpPr>
            <a:spLocks noGrp="1"/>
          </p:cNvSpPr>
          <p:nvPr>
            <p:ph type="title"/>
          </p:nvPr>
        </p:nvSpPr>
        <p:spPr>
          <a:xfrm>
            <a:off x="635000" y="640823"/>
            <a:ext cx="3418659" cy="5583148"/>
          </a:xfrm>
        </p:spPr>
        <p:txBody>
          <a:bodyPr anchor="ctr">
            <a:normAutofit/>
          </a:bodyPr>
          <a:lstStyle/>
          <a:p>
            <a:r>
              <a:rPr lang="en-US" sz="5400" dirty="0"/>
              <a:t>Things On My Mind….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2F8C551-BB62-B2DC-124B-BF2C62F979AD}"/>
              </a:ext>
            </a:extLst>
          </p:cNvPr>
          <p:cNvGraphicFramePr>
            <a:graphicFrameLocks noGrp="1"/>
          </p:cNvGraphicFramePr>
          <p:nvPr>
            <p:ph idx="1"/>
            <p:extLst>
              <p:ext uri="{D42A27DB-BD31-4B8C-83A1-F6EECF244321}">
                <p14:modId xmlns:p14="http://schemas.microsoft.com/office/powerpoint/2010/main" val="183195053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9777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206576" y="861228"/>
            <a:ext cx="6796747" cy="5369929"/>
          </a:xfrm>
        </p:spPr>
        <p:txBody>
          <a:bodyPr anchor="t">
            <a:normAutofit/>
          </a:bodyPr>
          <a:lstStyle/>
          <a:p>
            <a:pPr marL="171446" indent="-171446" defTabSz="685783">
              <a:spcBef>
                <a:spcPts val="750"/>
              </a:spcBef>
            </a:pPr>
            <a:r>
              <a:rPr lang="en-US" sz="2400" dirty="0"/>
              <a:t>The Coronavirus Aid, Relief, and Economic Security Act: Elementary and Secondary School Emergency Relief Fund (2020)</a:t>
            </a:r>
          </a:p>
          <a:p>
            <a:pPr marL="514337" lvl="1" indent="-171446" defTabSz="685783">
              <a:spcBef>
                <a:spcPts val="375"/>
              </a:spcBef>
            </a:pPr>
            <a:r>
              <a:rPr lang="en-US" dirty="0"/>
              <a:t>$13.2 Billion</a:t>
            </a:r>
          </a:p>
          <a:p>
            <a:pPr marL="171446" indent="-171446" defTabSz="685783">
              <a:spcBef>
                <a:spcPts val="750"/>
              </a:spcBef>
            </a:pPr>
            <a:r>
              <a:rPr lang="en-US" sz="2400" dirty="0"/>
              <a:t>American Rescue Plan; Education Emergency Relief (2021)</a:t>
            </a:r>
          </a:p>
          <a:p>
            <a:pPr marL="514337" lvl="1" indent="-171446" defTabSz="685783">
              <a:spcBef>
                <a:spcPts val="375"/>
              </a:spcBef>
            </a:pPr>
            <a:r>
              <a:rPr lang="en-US" dirty="0"/>
              <a:t>$122 Billion</a:t>
            </a:r>
            <a:endParaRPr lang="en-US" sz="3200" dirty="0"/>
          </a:p>
          <a:p>
            <a:pPr marL="0" indent="0">
              <a:buNone/>
            </a:pPr>
            <a:r>
              <a:rPr lang="en-US" sz="3600" i="1" dirty="0">
                <a:solidFill>
                  <a:srgbClr val="FF0000"/>
                </a:solidFill>
              </a:rPr>
              <a:t>Before you invest in any academic, social, emotional, or behavior practice or support, remember to demand that they…..</a:t>
            </a:r>
          </a:p>
        </p:txBody>
      </p:sp>
    </p:spTree>
    <p:extLst>
      <p:ext uri="{BB962C8B-B14F-4D97-AF65-F5344CB8AC3E}">
        <p14:creationId xmlns:p14="http://schemas.microsoft.com/office/powerpoint/2010/main" val="235564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hoto of tom cruise yelling show me the money">
            <a:extLst>
              <a:ext uri="{FF2B5EF4-FFF2-40B4-BE49-F238E27FC236}">
                <a16:creationId xmlns:a16="http://schemas.microsoft.com/office/drawing/2014/main" id="{A4D48983-5934-A849-8370-0D79C8F75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985" y="904353"/>
            <a:ext cx="6169410" cy="4702629"/>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a:extLst>
              <a:ext uri="{FF2B5EF4-FFF2-40B4-BE49-F238E27FC236}">
                <a16:creationId xmlns:a16="http://schemas.microsoft.com/office/drawing/2014/main" id="{DF54AB34-705D-D74A-B57F-34EAF2BE7A6F}"/>
              </a:ext>
            </a:extLst>
          </p:cNvPr>
          <p:cNvSpPr/>
          <p:nvPr/>
        </p:nvSpPr>
        <p:spPr>
          <a:xfrm rot="1468413">
            <a:off x="7557092" y="501551"/>
            <a:ext cx="2932771" cy="2358111"/>
          </a:xfrm>
          <a:prstGeom prst="wedgeRoundRectCallou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0AA2433-5232-D444-BF71-6B5CD7713221}"/>
              </a:ext>
            </a:extLst>
          </p:cNvPr>
          <p:cNvSpPr txBox="1"/>
          <p:nvPr/>
        </p:nvSpPr>
        <p:spPr>
          <a:xfrm rot="1402816">
            <a:off x="7871364" y="911304"/>
            <a:ext cx="2567241"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Show 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the DATA!!!</a:t>
            </a:r>
          </a:p>
        </p:txBody>
      </p:sp>
    </p:spTree>
    <p:extLst>
      <p:ext uri="{BB962C8B-B14F-4D97-AF65-F5344CB8AC3E}">
        <p14:creationId xmlns:p14="http://schemas.microsoft.com/office/powerpoint/2010/main" val="103165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A428CA-9683-8F40-8030-44F3BE8B68A0}"/>
              </a:ext>
            </a:extLst>
          </p:cNvPr>
          <p:cNvPicPr>
            <a:picLocks noChangeAspect="1"/>
          </p:cNvPicPr>
          <p:nvPr/>
        </p:nvPicPr>
        <p:blipFill>
          <a:blip r:embed="rId2"/>
          <a:stretch>
            <a:fillRect/>
          </a:stretch>
        </p:blipFill>
        <p:spPr>
          <a:xfrm>
            <a:off x="3453114" y="0"/>
            <a:ext cx="5285772" cy="6858000"/>
          </a:xfrm>
          <a:prstGeom prst="rect">
            <a:avLst/>
          </a:prstGeom>
        </p:spPr>
      </p:pic>
    </p:spTree>
    <p:extLst>
      <p:ext uri="{BB962C8B-B14F-4D97-AF65-F5344CB8AC3E}">
        <p14:creationId xmlns:p14="http://schemas.microsoft.com/office/powerpoint/2010/main" val="2958379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E77C8C8-0B5F-40A4-8AE7-665FECB46F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524000" y="857251"/>
            <a:ext cx="729532" cy="1451480"/>
            <a:chOff x="10918968" y="713127"/>
            <a:chExt cx="1273032" cy="2532832"/>
          </a:xfrm>
        </p:grpSpPr>
        <p:sp>
          <p:nvSpPr>
            <p:cNvPr id="13" name="Rectangle 12">
              <a:extLst>
                <a:ext uri="{FF2B5EF4-FFF2-40B4-BE49-F238E27FC236}">
                  <a16:creationId xmlns:a16="http://schemas.microsoft.com/office/drawing/2014/main" id="{2813FAB4-E18A-4CFA-B75B-92090037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412C0C28-5850-4F97-8E19-24B1DD749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06DDB4D-8F73-AE4A-A70A-221A0121B4BD}"/>
              </a:ext>
            </a:extLst>
          </p:cNvPr>
          <p:cNvSpPr>
            <a:spLocks noGrp="1"/>
          </p:cNvSpPr>
          <p:nvPr>
            <p:ph type="title"/>
          </p:nvPr>
        </p:nvSpPr>
        <p:spPr>
          <a:xfrm rot="20035100">
            <a:off x="1828658" y="1327152"/>
            <a:ext cx="2968787" cy="851803"/>
          </a:xfrm>
        </p:spPr>
        <p:txBody>
          <a:bodyPr>
            <a:normAutofit/>
          </a:bodyPr>
          <a:lstStyle/>
          <a:p>
            <a:r>
              <a:rPr lang="en-US" sz="2700" dirty="0"/>
              <a:t>ARPA Recommendations</a:t>
            </a:r>
          </a:p>
        </p:txBody>
      </p:sp>
      <p:pic>
        <p:nvPicPr>
          <p:cNvPr id="7" name="Graphic 6" descr="Onboarding">
            <a:extLst>
              <a:ext uri="{FF2B5EF4-FFF2-40B4-BE49-F238E27FC236}">
                <a16:creationId xmlns:a16="http://schemas.microsoft.com/office/drawing/2014/main" id="{1A3019F8-0E03-48C3-953A-F765DB29EF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6600" y="2194486"/>
            <a:ext cx="2612898" cy="2612898"/>
          </a:xfrm>
          <a:prstGeom prst="rect">
            <a:avLst/>
          </a:prstGeom>
        </p:spPr>
      </p:pic>
      <p:sp>
        <p:nvSpPr>
          <p:cNvPr id="3" name="Content Placeholder 2">
            <a:extLst>
              <a:ext uri="{FF2B5EF4-FFF2-40B4-BE49-F238E27FC236}">
                <a16:creationId xmlns:a16="http://schemas.microsoft.com/office/drawing/2014/main" id="{A6F9C05F-86E4-2A48-81CB-6AD36FE79C11}"/>
              </a:ext>
            </a:extLst>
          </p:cNvPr>
          <p:cNvSpPr>
            <a:spLocks noGrp="1"/>
          </p:cNvSpPr>
          <p:nvPr>
            <p:ph idx="1"/>
          </p:nvPr>
        </p:nvSpPr>
        <p:spPr>
          <a:xfrm>
            <a:off x="4975389" y="1215634"/>
            <a:ext cx="5132201" cy="4785116"/>
          </a:xfrm>
        </p:spPr>
        <p:txBody>
          <a:bodyPr>
            <a:normAutofit/>
          </a:bodyPr>
          <a:lstStyle/>
          <a:p>
            <a:pPr marL="385763" indent="-385763">
              <a:buFont typeface="+mj-lt"/>
              <a:buAutoNum type="arabicPeriod"/>
            </a:pPr>
            <a:r>
              <a:rPr lang="en-US" sz="2400" dirty="0"/>
              <a:t>Keep long-term student and staff outcomes in mind with all fiscal decisions</a:t>
            </a:r>
          </a:p>
          <a:p>
            <a:pPr marL="385763" indent="-385763">
              <a:buFont typeface="+mj-lt"/>
              <a:buAutoNum type="arabicPeriod"/>
            </a:pPr>
            <a:r>
              <a:rPr lang="en-US" sz="2400" dirty="0"/>
              <a:t>When making short-term decisions to meet immediate need include plans to embed into on-going systems of support</a:t>
            </a:r>
            <a:endParaRPr lang="en-US" sz="2000" dirty="0">
              <a:solidFill>
                <a:srgbClr val="0070C0"/>
              </a:solidFill>
            </a:endParaRPr>
          </a:p>
          <a:p>
            <a:pPr marL="385763" indent="-385763">
              <a:buFont typeface="+mj-lt"/>
              <a:buAutoNum type="arabicPeriod"/>
            </a:pPr>
            <a:r>
              <a:rPr lang="en-US" sz="2400" dirty="0"/>
              <a:t>Create an evaluation plan with clear measurable outcomes and a timeline to sample impact to ensure the investment is leading to your targeted student and staff outcomes </a:t>
            </a:r>
          </a:p>
          <a:p>
            <a:pPr marL="385763" indent="-385763">
              <a:buFont typeface="+mj-lt"/>
              <a:buAutoNum type="arabicPeriod"/>
            </a:pPr>
            <a:r>
              <a:rPr lang="en-US" sz="2400" dirty="0"/>
              <a:t>Be good consumers</a:t>
            </a:r>
          </a:p>
        </p:txBody>
      </p:sp>
      <p:grpSp>
        <p:nvGrpSpPr>
          <p:cNvPr id="16" name="Group 15">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07456" y="4308374"/>
            <a:ext cx="760545" cy="1513185"/>
            <a:chOff x="11177940" y="4601497"/>
            <a:chExt cx="1014060" cy="2017580"/>
          </a:xfrm>
        </p:grpSpPr>
        <p:sp>
          <p:nvSpPr>
            <p:cNvPr id="17" name="Isosceles Triangle 16">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31477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5" name="Picture 4" descr="Dumbbells on a gym floor">
            <a:extLst>
              <a:ext uri="{FF2B5EF4-FFF2-40B4-BE49-F238E27FC236}">
                <a16:creationId xmlns:a16="http://schemas.microsoft.com/office/drawing/2014/main" id="{268540C9-57B7-4CFC-9224-76C2C204C486}"/>
              </a:ext>
            </a:extLst>
          </p:cNvPr>
          <p:cNvPicPr>
            <a:picLocks noChangeAspect="1"/>
          </p:cNvPicPr>
          <p:nvPr/>
        </p:nvPicPr>
        <p:blipFill rotWithShape="1">
          <a:blip r:embed="rId2"/>
          <a:srcRect l="37195" r="-1" b="-1"/>
          <a:stretch/>
        </p:blipFill>
        <p:spPr>
          <a:xfrm>
            <a:off x="4166616" y="10"/>
            <a:ext cx="6501384"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 name="Title 1"/>
          <p:cNvSpPr>
            <a:spLocks noGrp="1"/>
          </p:cNvSpPr>
          <p:nvPr>
            <p:ph type="ctrTitle"/>
          </p:nvPr>
        </p:nvSpPr>
        <p:spPr>
          <a:xfrm>
            <a:off x="1882485" y="1122363"/>
            <a:ext cx="3017520" cy="3204134"/>
          </a:xfrm>
        </p:spPr>
        <p:txBody>
          <a:bodyPr anchor="b">
            <a:normAutofit fontScale="90000"/>
          </a:bodyPr>
          <a:lstStyle/>
          <a:p>
            <a:pPr algn="l"/>
            <a:r>
              <a:rPr lang="en-US" sz="3300" dirty="0"/>
              <a:t>Maintaining EBP Implementation with Fidelity through an MTSS framework is Hard Work</a:t>
            </a:r>
          </a:p>
        </p:txBody>
      </p:sp>
      <p:sp>
        <p:nvSpPr>
          <p:cNvPr id="3" name="Subtitle 2"/>
          <p:cNvSpPr>
            <a:spLocks noGrp="1"/>
          </p:cNvSpPr>
          <p:nvPr>
            <p:ph type="subTitle" idx="1"/>
          </p:nvPr>
        </p:nvSpPr>
        <p:spPr>
          <a:xfrm>
            <a:off x="1882486" y="4872923"/>
            <a:ext cx="3017519" cy="1208141"/>
          </a:xfrm>
        </p:spPr>
        <p:txBody>
          <a:bodyPr>
            <a:normAutofit/>
          </a:bodyPr>
          <a:lstStyle/>
          <a:p>
            <a:pPr algn="l"/>
            <a:r>
              <a:rPr lang="en-US" sz="2800" dirty="0"/>
              <a:t>So Why Bother?</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4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6013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83586" y="971550"/>
            <a:ext cx="6800850" cy="742950"/>
          </a:xfrm>
        </p:spPr>
        <p:txBody>
          <a:bodyPr>
            <a:noAutofit/>
          </a:bodyPr>
          <a:lstStyle/>
          <a:p>
            <a:r>
              <a:rPr lang="en-US" sz="2625" b="1" dirty="0"/>
              <a:t>Average time to implementation fidelity</a:t>
            </a:r>
          </a:p>
        </p:txBody>
      </p:sp>
      <p:graphicFrame>
        <p:nvGraphicFramePr>
          <p:cNvPr id="5" name="Content Placeholder 4"/>
          <p:cNvGraphicFramePr>
            <a:graphicFrameLocks noGrp="1"/>
          </p:cNvGraphicFramePr>
          <p:nvPr>
            <p:ph sz="quarter" idx="1"/>
          </p:nvPr>
        </p:nvGraphicFramePr>
        <p:xfrm>
          <a:off x="2903306" y="1809536"/>
          <a:ext cx="6115050" cy="33718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8EDAD3B-3BC4-2B46-AA35-E4B086B96E51}"/>
              </a:ext>
            </a:extLst>
          </p:cNvPr>
          <p:cNvSpPr txBox="1"/>
          <p:nvPr/>
        </p:nvSpPr>
        <p:spPr>
          <a:xfrm>
            <a:off x="2783587" y="5409397"/>
            <a:ext cx="5768049" cy="954107"/>
          </a:xfrm>
          <a:prstGeom prst="rect">
            <a:avLst/>
          </a:prstGeom>
          <a:noFill/>
        </p:spPr>
        <p:txBody>
          <a:bodyPr wrap="square" rtlCol="0">
            <a:spAutoFit/>
          </a:bodyPr>
          <a:lstStyle/>
          <a:p>
            <a:pPr defTabSz="685800"/>
            <a:r>
              <a:rPr lang="en-US" sz="1400" dirty="0" err="1">
                <a:solidFill>
                  <a:prstClr val="black"/>
                </a:solidFill>
                <a:latin typeface="Tw Cen MT"/>
              </a:rPr>
              <a:t>Nese</a:t>
            </a:r>
            <a:r>
              <a:rPr lang="en-US" sz="1400" dirty="0">
                <a:solidFill>
                  <a:prstClr val="black"/>
                </a:solidFill>
                <a:latin typeface="Tw Cen MT"/>
              </a:rPr>
              <a:t>, R. N. T., </a:t>
            </a:r>
            <a:r>
              <a:rPr lang="en-US" sz="1400" dirty="0" err="1">
                <a:solidFill>
                  <a:prstClr val="black"/>
                </a:solidFill>
                <a:latin typeface="Tw Cen MT"/>
              </a:rPr>
              <a:t>Nese</a:t>
            </a:r>
            <a:r>
              <a:rPr lang="en-US" sz="1400" dirty="0">
                <a:solidFill>
                  <a:prstClr val="black"/>
                </a:solidFill>
                <a:latin typeface="Tw Cen MT"/>
              </a:rPr>
              <a:t>, J. F. T., McIntosh, K., Mercer, S. H., &amp; </a:t>
            </a:r>
            <a:r>
              <a:rPr lang="en-US" sz="1400" dirty="0" err="1">
                <a:solidFill>
                  <a:prstClr val="black"/>
                </a:solidFill>
                <a:latin typeface="Tw Cen MT"/>
              </a:rPr>
              <a:t>Kittelman</a:t>
            </a:r>
            <a:r>
              <a:rPr lang="en-US" sz="1400" dirty="0">
                <a:solidFill>
                  <a:prstClr val="black"/>
                </a:solidFill>
                <a:latin typeface="Tw Cen MT"/>
              </a:rPr>
              <a:t>, A. (2019). Predicting latency of reaching adequate implementation of tier I school-wide positive behavioral interventions and supports. </a:t>
            </a:r>
            <a:r>
              <a:rPr lang="en-US" sz="1400" i="1" dirty="0">
                <a:solidFill>
                  <a:prstClr val="black"/>
                </a:solidFill>
                <a:latin typeface="Tw Cen MT"/>
              </a:rPr>
              <a:t>Journal of Positive Behavior Interventions, 21, </a:t>
            </a:r>
            <a:r>
              <a:rPr lang="en-US" sz="1400" dirty="0">
                <a:solidFill>
                  <a:prstClr val="black"/>
                </a:solidFill>
                <a:latin typeface="Tw Cen MT"/>
              </a:rPr>
              <a:t>106-116</a:t>
            </a:r>
            <a:r>
              <a:rPr lang="en-US" sz="1400" i="1" dirty="0">
                <a:solidFill>
                  <a:prstClr val="black"/>
                </a:solidFill>
                <a:latin typeface="Tw Cen MT"/>
              </a:rPr>
              <a:t>. </a:t>
            </a:r>
            <a:endParaRPr lang="en-US" sz="1400" dirty="0">
              <a:solidFill>
                <a:prstClr val="black"/>
              </a:solidFill>
              <a:latin typeface="Tw Cen MT"/>
            </a:endParaRPr>
          </a:p>
        </p:txBody>
      </p:sp>
    </p:spTree>
    <p:extLst>
      <p:ext uri="{BB962C8B-B14F-4D97-AF65-F5344CB8AC3E}">
        <p14:creationId xmlns:p14="http://schemas.microsoft.com/office/powerpoint/2010/main" val="2900302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90FD1-0149-DE47-BC78-7EDF1895BCF1}"/>
              </a:ext>
            </a:extLst>
          </p:cNvPr>
          <p:cNvPicPr>
            <a:picLocks noChangeAspect="1"/>
          </p:cNvPicPr>
          <p:nvPr/>
        </p:nvPicPr>
        <p:blipFill>
          <a:blip r:embed="rId3"/>
          <a:stretch>
            <a:fillRect/>
          </a:stretch>
        </p:blipFill>
        <p:spPr>
          <a:xfrm>
            <a:off x="1524000" y="1109302"/>
            <a:ext cx="9144000" cy="4259573"/>
          </a:xfrm>
          <a:prstGeom prst="rect">
            <a:avLst/>
          </a:prstGeom>
        </p:spPr>
      </p:pic>
      <p:sp>
        <p:nvSpPr>
          <p:cNvPr id="5" name="TextBox 4">
            <a:extLst>
              <a:ext uri="{FF2B5EF4-FFF2-40B4-BE49-F238E27FC236}">
                <a16:creationId xmlns:a16="http://schemas.microsoft.com/office/drawing/2014/main" id="{8D65B7EC-078A-C44E-BDA8-20F4AE4C1740}"/>
              </a:ext>
            </a:extLst>
          </p:cNvPr>
          <p:cNvSpPr txBox="1"/>
          <p:nvPr/>
        </p:nvSpPr>
        <p:spPr>
          <a:xfrm>
            <a:off x="2445680" y="5368875"/>
            <a:ext cx="5802923" cy="715581"/>
          </a:xfrm>
          <a:prstGeom prst="rect">
            <a:avLst/>
          </a:prstGeom>
          <a:noFill/>
        </p:spPr>
        <p:txBody>
          <a:bodyPr wrap="square" rtlCol="0">
            <a:spAutoFit/>
          </a:bodyPr>
          <a:lstStyle/>
          <a:p>
            <a:pPr>
              <a:defRPr/>
            </a:pPr>
            <a:r>
              <a:rPr lang="en-US" sz="1350" dirty="0">
                <a:solidFill>
                  <a:prstClr val="black"/>
                </a:solidFill>
                <a:latin typeface="Calibri" panose="020F0502020204030204"/>
              </a:rPr>
              <a:t>Bradshaw, C. P., Johnson, S. L., Zhu, Y., Pas, E. Y. (2020). Scaling-up behavioral health promotion efforts in Maryland: The economic benefit of positive behavioral interventions and supports. </a:t>
            </a:r>
            <a:r>
              <a:rPr lang="en-US" sz="1350" i="1" dirty="0">
                <a:solidFill>
                  <a:prstClr val="black"/>
                </a:solidFill>
                <a:latin typeface="Calibri" panose="020F0502020204030204"/>
              </a:rPr>
              <a:t>School Psychology Review, 50, </a:t>
            </a:r>
            <a:r>
              <a:rPr lang="en-US" sz="1350" dirty="0">
                <a:solidFill>
                  <a:prstClr val="black"/>
                </a:solidFill>
                <a:latin typeface="Calibri" panose="020F0502020204030204"/>
              </a:rPr>
              <a:t>99-109.</a:t>
            </a:r>
          </a:p>
        </p:txBody>
      </p:sp>
    </p:spTree>
    <p:extLst>
      <p:ext uri="{BB962C8B-B14F-4D97-AF65-F5344CB8AC3E}">
        <p14:creationId xmlns:p14="http://schemas.microsoft.com/office/powerpoint/2010/main" val="249607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774B7-88E8-404B-9B54-AA9F393D1E83}"/>
              </a:ext>
            </a:extLst>
          </p:cNvPr>
          <p:cNvPicPr>
            <a:picLocks noChangeAspect="1"/>
          </p:cNvPicPr>
          <p:nvPr/>
        </p:nvPicPr>
        <p:blipFill>
          <a:blip r:embed="rId2"/>
          <a:stretch>
            <a:fillRect/>
          </a:stretch>
        </p:blipFill>
        <p:spPr>
          <a:xfrm>
            <a:off x="1524000" y="1517980"/>
            <a:ext cx="9144000" cy="3822047"/>
          </a:xfrm>
          <a:prstGeom prst="rect">
            <a:avLst/>
          </a:prstGeom>
        </p:spPr>
      </p:pic>
      <p:sp>
        <p:nvSpPr>
          <p:cNvPr id="3" name="TextBox 2">
            <a:extLst>
              <a:ext uri="{FF2B5EF4-FFF2-40B4-BE49-F238E27FC236}">
                <a16:creationId xmlns:a16="http://schemas.microsoft.com/office/drawing/2014/main" id="{59371F32-3596-5744-9F46-E713631A499B}"/>
              </a:ext>
            </a:extLst>
          </p:cNvPr>
          <p:cNvSpPr txBox="1"/>
          <p:nvPr/>
        </p:nvSpPr>
        <p:spPr>
          <a:xfrm>
            <a:off x="2445680" y="5368875"/>
            <a:ext cx="5802923" cy="715581"/>
          </a:xfrm>
          <a:prstGeom prst="rect">
            <a:avLst/>
          </a:prstGeom>
          <a:noFill/>
        </p:spPr>
        <p:txBody>
          <a:bodyPr wrap="square" rtlCol="0">
            <a:spAutoFit/>
          </a:bodyPr>
          <a:lstStyle/>
          <a:p>
            <a:pPr>
              <a:defRPr/>
            </a:pPr>
            <a:r>
              <a:rPr lang="en-US" sz="1350" dirty="0">
                <a:solidFill>
                  <a:prstClr val="black"/>
                </a:solidFill>
                <a:latin typeface="Calibri" panose="020F0502020204030204"/>
              </a:rPr>
              <a:t>Bradshaw, C. P., Johnson, S. L., Zhu, Y., Pas, E. Y. (2020). Scaling-up behavioral health promotion efforts in Maryland: The economic benefit of positive behavioral interventions and supports. </a:t>
            </a:r>
            <a:r>
              <a:rPr lang="en-US" sz="1350" i="1" dirty="0">
                <a:solidFill>
                  <a:prstClr val="black"/>
                </a:solidFill>
                <a:latin typeface="Calibri" panose="020F0502020204030204"/>
              </a:rPr>
              <a:t>School Psychology Review, 50, </a:t>
            </a:r>
            <a:r>
              <a:rPr lang="en-US" sz="1350" dirty="0">
                <a:solidFill>
                  <a:prstClr val="black"/>
                </a:solidFill>
                <a:latin typeface="Calibri" panose="020F0502020204030204"/>
              </a:rPr>
              <a:t>99-109.</a:t>
            </a:r>
          </a:p>
        </p:txBody>
      </p:sp>
    </p:spTree>
    <p:extLst>
      <p:ext uri="{BB962C8B-B14F-4D97-AF65-F5344CB8AC3E}">
        <p14:creationId xmlns:p14="http://schemas.microsoft.com/office/powerpoint/2010/main" val="2645699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4" name="Oval 7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3646" y="1272864"/>
            <a:ext cx="4306642" cy="4306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3554" name="Title 1"/>
          <p:cNvSpPr>
            <a:spLocks noGrp="1"/>
          </p:cNvSpPr>
          <p:nvPr>
            <p:ph type="title"/>
          </p:nvPr>
        </p:nvSpPr>
        <p:spPr>
          <a:xfrm>
            <a:off x="2457804" y="1824574"/>
            <a:ext cx="2738326" cy="3203222"/>
          </a:xfrm>
        </p:spPr>
        <p:txBody>
          <a:bodyPr anchor="ctr">
            <a:normAutofit/>
          </a:bodyPr>
          <a:lstStyle/>
          <a:p>
            <a:pPr algn="ctr" eaLnBrk="1" hangingPunct="1"/>
            <a:r>
              <a:rPr lang="en-US" sz="3900">
                <a:solidFill>
                  <a:srgbClr val="FFFFFF"/>
                </a:solidFill>
                <a:latin typeface="Tw Cen MT" charset="0"/>
              </a:rPr>
              <a:t>Positive School Climate and Academic Achievement</a:t>
            </a:r>
          </a:p>
        </p:txBody>
      </p:sp>
      <p:sp>
        <p:nvSpPr>
          <p:cNvPr id="7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6620" y="1138046"/>
            <a:ext cx="128636"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defTabSz="685800">
              <a:defRPr/>
            </a:pPr>
            <a:endParaRPr lang="en-US" sz="1350">
              <a:solidFill>
                <a:prstClr val="black"/>
              </a:solidFill>
              <a:latin typeface="Calibri" panose="020F0502020204030204"/>
            </a:endParaRPr>
          </a:p>
        </p:txBody>
      </p:sp>
      <p:sp>
        <p:nvSpPr>
          <p:cNvPr id="7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6583" y="1670632"/>
            <a:ext cx="118159" cy="118159"/>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defTabSz="685800">
              <a:defRPr/>
            </a:pPr>
            <a:endParaRPr lang="en-US" sz="1350">
              <a:solidFill>
                <a:prstClr val="black"/>
              </a:solidFill>
              <a:latin typeface="Calibri" panose="020F0502020204030204"/>
            </a:endParaRPr>
          </a:p>
        </p:txBody>
      </p:sp>
      <p:sp>
        <p:nvSpPr>
          <p:cNvPr id="23555" name="Content Placeholder 2"/>
          <p:cNvSpPr>
            <a:spLocks noGrp="1"/>
          </p:cNvSpPr>
          <p:nvPr>
            <p:ph idx="1"/>
          </p:nvPr>
        </p:nvSpPr>
        <p:spPr>
          <a:xfrm>
            <a:off x="6246926" y="1246050"/>
            <a:ext cx="3578705" cy="4378462"/>
          </a:xfrm>
        </p:spPr>
        <p:txBody>
          <a:bodyPr anchor="ctr">
            <a:normAutofit/>
          </a:bodyPr>
          <a:lstStyle/>
          <a:p>
            <a:pPr marL="0" indent="0">
              <a:buNone/>
            </a:pPr>
            <a:r>
              <a:rPr lang="en-US" dirty="0">
                <a:solidFill>
                  <a:schemeClr val="tx1">
                    <a:alpha val="80000"/>
                  </a:schemeClr>
                </a:solidFill>
                <a:latin typeface="Tw Cen MT" charset="0"/>
              </a:rPr>
              <a:t>In a study of 173 schools, it was found that the relationship between higher achievement scores and a positive school environment was stronger than the relationship between higher achievement scores and any of the following: Parent support, teacher excellence, student commitment, school leadership, instructional quality, or resource management.</a:t>
            </a:r>
          </a:p>
          <a:p>
            <a:pPr lvl="4" eaLnBrk="1" hangingPunct="1"/>
            <a:endParaRPr lang="en-US" sz="1500" dirty="0">
              <a:solidFill>
                <a:schemeClr val="tx1">
                  <a:alpha val="80000"/>
                </a:schemeClr>
              </a:solidFill>
              <a:latin typeface="Tw Cen MT" charset="0"/>
              <a:ea typeface="ＭＳ Ｐゴシック" charset="0"/>
            </a:endParaRPr>
          </a:p>
          <a:p>
            <a:pPr marL="1371600" lvl="4" indent="0">
              <a:buNone/>
            </a:pPr>
            <a:r>
              <a:rPr lang="en-US" sz="1500" dirty="0">
                <a:solidFill>
                  <a:schemeClr val="tx1">
                    <a:alpha val="80000"/>
                  </a:schemeClr>
                </a:solidFill>
                <a:latin typeface="Tw Cen MT" charset="0"/>
                <a:ea typeface="ＭＳ Ｐゴシック" charset="0"/>
              </a:rPr>
              <a:t>West. R.P., et al., Utah State Univ, 2007</a:t>
            </a:r>
          </a:p>
        </p:txBody>
      </p:sp>
      <p:sp>
        <p:nvSpPr>
          <p:cNvPr id="8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1410" y="5171115"/>
            <a:ext cx="84320" cy="8432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defTabSz="685800">
              <a:defRPr/>
            </a:pPr>
            <a:endParaRPr lang="en-US" sz="1350">
              <a:solidFill>
                <a:prstClr val="black"/>
              </a:solidFill>
              <a:latin typeface="Calibri" panose="020F0502020204030204"/>
            </a:endParaRPr>
          </a:p>
        </p:txBody>
      </p:sp>
      <p:cxnSp>
        <p:nvCxnSpPr>
          <p:cNvPr id="82" name="Straight Connector 8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13622" y="3565046"/>
            <a:ext cx="0" cy="242904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6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1283" y="1022351"/>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1283" y="837745"/>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7495" y="640895"/>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41403"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7042" y="635716"/>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black"/>
              </a:solidFill>
              <a:latin typeface="Calibri" panose="020F0502020204030204"/>
            </a:endParaRPr>
          </a:p>
        </p:txBody>
      </p:sp>
      <p:sp>
        <p:nvSpPr>
          <p:cNvPr id="2" name="Title 1">
            <a:extLst>
              <a:ext uri="{FF2B5EF4-FFF2-40B4-BE49-F238E27FC236}">
                <a16:creationId xmlns:a16="http://schemas.microsoft.com/office/drawing/2014/main" id="{839D1ABF-1422-498B-90CB-89ED41FEFFE2}"/>
              </a:ext>
            </a:extLst>
          </p:cNvPr>
          <p:cNvSpPr>
            <a:spLocks noGrp="1"/>
          </p:cNvSpPr>
          <p:nvPr>
            <p:ph type="title"/>
          </p:nvPr>
        </p:nvSpPr>
        <p:spPr>
          <a:xfrm>
            <a:off x="2242880" y="800392"/>
            <a:ext cx="7698523" cy="1212102"/>
          </a:xfrm>
        </p:spPr>
        <p:txBody>
          <a:bodyPr>
            <a:normAutofit/>
          </a:bodyPr>
          <a:lstStyle/>
          <a:p>
            <a:r>
              <a:rPr lang="en-US" sz="3500" dirty="0">
                <a:solidFill>
                  <a:srgbClr val="FFFFFF"/>
                </a:solidFill>
              </a:rPr>
              <a:t>Missouri SW- PBS Impact on Students with </a:t>
            </a:r>
            <a:r>
              <a:rPr lang="en-US" sz="3500" dirty="0" err="1">
                <a:solidFill>
                  <a:srgbClr val="FFFFFF"/>
                </a:solidFill>
              </a:rPr>
              <a:t>Disablities</a:t>
            </a:r>
            <a:endParaRPr lang="en-US" sz="3500" dirty="0">
              <a:solidFill>
                <a:srgbClr val="FFFFFF"/>
              </a:solidFill>
            </a:endParaRPr>
          </a:p>
        </p:txBody>
      </p:sp>
      <p:sp>
        <p:nvSpPr>
          <p:cNvPr id="3" name="Content Placeholder 2">
            <a:extLst>
              <a:ext uri="{FF2B5EF4-FFF2-40B4-BE49-F238E27FC236}">
                <a16:creationId xmlns:a16="http://schemas.microsoft.com/office/drawing/2014/main" id="{818D126F-40BD-4742-8830-DC74589698AA}"/>
              </a:ext>
            </a:extLst>
          </p:cNvPr>
          <p:cNvSpPr>
            <a:spLocks noGrp="1"/>
          </p:cNvSpPr>
          <p:nvPr>
            <p:ph idx="1"/>
          </p:nvPr>
        </p:nvSpPr>
        <p:spPr>
          <a:xfrm>
            <a:off x="2549718" y="2490437"/>
            <a:ext cx="7281746" cy="3567173"/>
          </a:xfrm>
        </p:spPr>
        <p:txBody>
          <a:bodyPr numCol="2" anchor="ctr">
            <a:normAutofit/>
          </a:bodyPr>
          <a:lstStyle/>
          <a:p>
            <a:r>
              <a:rPr lang="en-US" sz="1900" dirty="0"/>
              <a:t>1084 schools from the state of Missouri</a:t>
            </a:r>
          </a:p>
          <a:p>
            <a:r>
              <a:rPr lang="en-US" sz="1900" dirty="0"/>
              <a:t>542 school implementing</a:t>
            </a:r>
          </a:p>
          <a:p>
            <a:pPr lvl="1"/>
            <a:r>
              <a:rPr lang="en-US" sz="1900" dirty="0"/>
              <a:t>130 receiving recognition (Bronze, Silver, Gold)</a:t>
            </a:r>
          </a:p>
          <a:p>
            <a:pPr lvl="1"/>
            <a:r>
              <a:rPr lang="en-US" sz="1900" dirty="0"/>
              <a:t>412 not receiving recognition</a:t>
            </a:r>
          </a:p>
          <a:p>
            <a:r>
              <a:rPr lang="en-US" sz="1900" dirty="0"/>
              <a:t>542 schools not implementing</a:t>
            </a:r>
          </a:p>
          <a:p>
            <a:pPr lvl="1"/>
            <a:r>
              <a:rPr lang="en-US" sz="1900" dirty="0"/>
              <a:t>Propensity score matched on demographic variables</a:t>
            </a:r>
          </a:p>
          <a:p>
            <a:r>
              <a:rPr lang="en-US" sz="1900" dirty="0"/>
              <a:t>Independent variable</a:t>
            </a:r>
          </a:p>
          <a:p>
            <a:pPr lvl="1"/>
            <a:r>
              <a:rPr lang="en-US" sz="1900" dirty="0"/>
              <a:t>Recognition status</a:t>
            </a:r>
          </a:p>
          <a:p>
            <a:pPr lvl="1"/>
            <a:endParaRPr lang="en-US" sz="1900" dirty="0"/>
          </a:p>
          <a:p>
            <a:r>
              <a:rPr lang="en-US" sz="1900" dirty="0"/>
              <a:t>Dependent variables (Quartiles)</a:t>
            </a:r>
          </a:p>
          <a:p>
            <a:pPr lvl="1"/>
            <a:r>
              <a:rPr lang="en-US" sz="1900" dirty="0"/>
              <a:t>Attendance</a:t>
            </a:r>
          </a:p>
          <a:p>
            <a:pPr lvl="1"/>
            <a:r>
              <a:rPr lang="en-US" sz="1900" dirty="0"/>
              <a:t>MAP CA</a:t>
            </a:r>
          </a:p>
          <a:p>
            <a:pPr lvl="1"/>
            <a:r>
              <a:rPr lang="en-US" sz="1900" dirty="0"/>
              <a:t>MAP MA</a:t>
            </a:r>
          </a:p>
          <a:p>
            <a:pPr lvl="1"/>
            <a:r>
              <a:rPr lang="en-US" sz="1900" dirty="0"/>
              <a:t>OSS per 100 students</a:t>
            </a:r>
          </a:p>
          <a:p>
            <a:r>
              <a:rPr lang="en-US" sz="1900" dirty="0"/>
              <a:t>Analysis</a:t>
            </a:r>
          </a:p>
          <a:p>
            <a:pPr lvl="1"/>
            <a:r>
              <a:rPr lang="en-US" sz="1900" dirty="0"/>
              <a:t>Ordinal Logistic Regression</a:t>
            </a:r>
          </a:p>
        </p:txBody>
      </p:sp>
    </p:spTree>
    <p:extLst>
      <p:ext uri="{BB962C8B-B14F-4D97-AF65-F5344CB8AC3E}">
        <p14:creationId xmlns:p14="http://schemas.microsoft.com/office/powerpoint/2010/main" val="308354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1746A9-E11C-2749-BCFB-804944467D5E}"/>
              </a:ext>
            </a:extLst>
          </p:cNvPr>
          <p:cNvSpPr>
            <a:spLocks noGrp="1"/>
          </p:cNvSpPr>
          <p:nvPr>
            <p:ph type="ctrTitle"/>
          </p:nvPr>
        </p:nvSpPr>
        <p:spPr>
          <a:xfrm>
            <a:off x="2152649" y="3990206"/>
            <a:ext cx="7889082" cy="1200329"/>
          </a:xfrm>
        </p:spPr>
        <p:txBody>
          <a:bodyPr wrap="square" anchor="b">
            <a:normAutofit fontScale="90000"/>
          </a:bodyPr>
          <a:lstStyle/>
          <a:p>
            <a:pPr algn="l"/>
            <a:r>
              <a:rPr lang="en-US" sz="6300" dirty="0">
                <a:solidFill>
                  <a:schemeClr val="bg1"/>
                </a:solidFill>
              </a:rPr>
              <a:t>Returning to Best Practice</a:t>
            </a:r>
          </a:p>
        </p:txBody>
      </p:sp>
      <p:sp>
        <p:nvSpPr>
          <p:cNvPr id="3" name="Subtitle 2">
            <a:extLst>
              <a:ext uri="{FF2B5EF4-FFF2-40B4-BE49-F238E27FC236}">
                <a16:creationId xmlns:a16="http://schemas.microsoft.com/office/drawing/2014/main" id="{69F99643-10FD-5D40-9931-1B32CCBDACCB}"/>
              </a:ext>
            </a:extLst>
          </p:cNvPr>
          <p:cNvSpPr>
            <a:spLocks noGrp="1"/>
          </p:cNvSpPr>
          <p:nvPr>
            <p:ph type="subTitle" idx="1"/>
          </p:nvPr>
        </p:nvSpPr>
        <p:spPr>
          <a:xfrm>
            <a:off x="2144316" y="5551200"/>
            <a:ext cx="4937522" cy="1075952"/>
          </a:xfrm>
        </p:spPr>
        <p:txBody>
          <a:bodyPr anchor="t">
            <a:normAutofit/>
          </a:bodyPr>
          <a:lstStyle/>
          <a:p>
            <a:pPr algn="l"/>
            <a:endParaRPr lang="en-US" dirty="0">
              <a:solidFill>
                <a:schemeClr val="bg1"/>
              </a:solidFill>
            </a:endParaRPr>
          </a:p>
        </p:txBody>
      </p:sp>
      <p:pic>
        <p:nvPicPr>
          <p:cNvPr id="15" name="Picture 4" descr="Top view of a go board">
            <a:extLst>
              <a:ext uri="{FF2B5EF4-FFF2-40B4-BE49-F238E27FC236}">
                <a16:creationId xmlns:a16="http://schemas.microsoft.com/office/drawing/2014/main" id="{6CE75CE8-8603-44AD-BE5C-CF1A8D9A95E0}"/>
              </a:ext>
            </a:extLst>
          </p:cNvPr>
          <p:cNvPicPr>
            <a:picLocks noChangeAspect="1"/>
          </p:cNvPicPr>
          <p:nvPr/>
        </p:nvPicPr>
        <p:blipFill rotWithShape="1">
          <a:blip r:embed="rId2"/>
          <a:srcRect t="21576" b="18273"/>
          <a:stretch/>
        </p:blipFill>
        <p:spPr>
          <a:xfrm>
            <a:off x="1524020" y="10"/>
            <a:ext cx="9143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6"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408" y="857610"/>
            <a:ext cx="9143592"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86278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a:extLst>
              <a:ext uri="{FF2B5EF4-FFF2-40B4-BE49-F238E27FC236}">
                <a16:creationId xmlns:a16="http://schemas.microsoft.com/office/drawing/2014/main" id="{36AD1503-96B0-30E8-669E-2430FB6D2C05}"/>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Impact of MO SWPBS to date….</a:t>
            </a:r>
          </a:p>
        </p:txBody>
      </p:sp>
      <p:graphicFrame>
        <p:nvGraphicFramePr>
          <p:cNvPr id="7" name="Content Placeholder 4">
            <a:extLst>
              <a:ext uri="{FF2B5EF4-FFF2-40B4-BE49-F238E27FC236}">
                <a16:creationId xmlns:a16="http://schemas.microsoft.com/office/drawing/2014/main" id="{63749AE7-60BB-5E06-28BD-83D4BAC30931}"/>
              </a:ext>
            </a:extLst>
          </p:cNvPr>
          <p:cNvGraphicFramePr>
            <a:graphicFrameLocks noGrp="1"/>
          </p:cNvGraphicFramePr>
          <p:nvPr>
            <p:ph idx="1"/>
            <p:extLst>
              <p:ext uri="{D42A27DB-BD31-4B8C-83A1-F6EECF244321}">
                <p14:modId xmlns:p14="http://schemas.microsoft.com/office/powerpoint/2010/main" val="146922211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712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3003D8-0E7C-EBB5-A78D-120926FF6B49}"/>
              </a:ext>
            </a:extLst>
          </p:cNvPr>
          <p:cNvGraphicFramePr>
            <a:graphicFrameLocks noGrp="1"/>
          </p:cNvGraphicFramePr>
          <p:nvPr/>
        </p:nvGraphicFramePr>
        <p:xfrm>
          <a:off x="2039815" y="1325564"/>
          <a:ext cx="8074856" cy="5047104"/>
        </p:xfrm>
        <a:graphic>
          <a:graphicData uri="http://schemas.openxmlformats.org/drawingml/2006/table">
            <a:tbl>
              <a:tblPr firstRow="1" firstCol="1" bandRow="1">
                <a:tableStyleId>{5C22544A-7EE6-4342-B048-85BDC9FD1C3A}</a:tableStyleId>
              </a:tblPr>
              <a:tblGrid>
                <a:gridCol w="3465132">
                  <a:extLst>
                    <a:ext uri="{9D8B030D-6E8A-4147-A177-3AD203B41FA5}">
                      <a16:colId xmlns:a16="http://schemas.microsoft.com/office/drawing/2014/main" val="1283846989"/>
                    </a:ext>
                  </a:extLst>
                </a:gridCol>
                <a:gridCol w="1805890">
                  <a:extLst>
                    <a:ext uri="{9D8B030D-6E8A-4147-A177-3AD203B41FA5}">
                      <a16:colId xmlns:a16="http://schemas.microsoft.com/office/drawing/2014/main" val="2509989239"/>
                    </a:ext>
                  </a:extLst>
                </a:gridCol>
                <a:gridCol w="1401917">
                  <a:extLst>
                    <a:ext uri="{9D8B030D-6E8A-4147-A177-3AD203B41FA5}">
                      <a16:colId xmlns:a16="http://schemas.microsoft.com/office/drawing/2014/main" val="2859563486"/>
                    </a:ext>
                  </a:extLst>
                </a:gridCol>
                <a:gridCol w="1401917">
                  <a:extLst>
                    <a:ext uri="{9D8B030D-6E8A-4147-A177-3AD203B41FA5}">
                      <a16:colId xmlns:a16="http://schemas.microsoft.com/office/drawing/2014/main" val="510561123"/>
                    </a:ext>
                  </a:extLst>
                </a:gridCol>
              </a:tblGrid>
              <a:tr h="251569">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Y1</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Y2</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Y3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506992903"/>
                  </a:ext>
                </a:extLst>
              </a:tr>
              <a:tr h="251569">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gridSpan="3">
                  <a:txBody>
                    <a:bodyPr/>
                    <a:lstStyle/>
                    <a:p>
                      <a:pPr marL="0" marR="0" algn="ctr">
                        <a:spcBef>
                          <a:spcPts val="0"/>
                        </a:spcBef>
                        <a:spcAft>
                          <a:spcPts val="0"/>
                        </a:spcAft>
                      </a:pPr>
                      <a:r>
                        <a:rPr lang="en-US" sz="1100">
                          <a:effectLst/>
                        </a:rPr>
                        <a:t>Setting</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20251385"/>
                  </a:ext>
                </a:extLst>
              </a:tr>
              <a:tr h="267293">
                <a:tc>
                  <a:txBody>
                    <a:bodyPr/>
                    <a:lstStyle/>
                    <a:p>
                      <a:pPr marL="0" marR="0">
                        <a:spcBef>
                          <a:spcPts val="0"/>
                        </a:spcBef>
                        <a:spcAft>
                          <a:spcPts val="0"/>
                        </a:spcAft>
                      </a:pPr>
                      <a:r>
                        <a:rPr lang="en-US" sz="1100">
                          <a:effectLst/>
                        </a:rPr>
                        <a:t># of Schools</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908989296"/>
                  </a:ext>
                </a:extLst>
              </a:tr>
              <a:tr h="251569">
                <a:tc>
                  <a:txBody>
                    <a:bodyPr/>
                    <a:lstStyle/>
                    <a:p>
                      <a:pPr marL="0" marR="0">
                        <a:spcBef>
                          <a:spcPts val="0"/>
                        </a:spcBef>
                        <a:spcAft>
                          <a:spcPts val="0"/>
                        </a:spcAft>
                      </a:pPr>
                      <a:r>
                        <a:rPr lang="en-US" sz="1100">
                          <a:effectLst/>
                        </a:rPr>
                        <a:t># of Participating Schools</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5</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5</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754235752"/>
                  </a:ext>
                </a:extLst>
              </a:tr>
              <a:tr h="251569">
                <a:tc>
                  <a:txBody>
                    <a:bodyPr/>
                    <a:lstStyle/>
                    <a:p>
                      <a:pPr marL="0" marR="0">
                        <a:spcBef>
                          <a:spcPts val="0"/>
                        </a:spcBef>
                        <a:spcAft>
                          <a:spcPts val="0"/>
                        </a:spcAft>
                      </a:pPr>
                      <a:r>
                        <a:rPr lang="en-US" sz="1100">
                          <a:effectLst/>
                        </a:rPr>
                        <a:t>% of Schools Participating</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83.3%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83.3%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50.0%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875108233"/>
                  </a:ext>
                </a:extLst>
              </a:tr>
              <a:tr h="251569">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Supports Provided</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493094774"/>
                  </a:ext>
                </a:extLst>
              </a:tr>
              <a:tr h="251569">
                <a:tc>
                  <a:txBody>
                    <a:bodyPr/>
                    <a:lstStyle/>
                    <a:p>
                      <a:pPr marL="0" marR="0">
                        <a:spcBef>
                          <a:spcPts val="0"/>
                        </a:spcBef>
                        <a:spcAft>
                          <a:spcPts val="0"/>
                        </a:spcAft>
                      </a:pPr>
                      <a:r>
                        <a:rPr lang="en-US" sz="1100">
                          <a:effectLst/>
                        </a:rPr>
                        <a:t>Average TA Hours</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14</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14</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10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198667983"/>
                  </a:ext>
                </a:extLst>
              </a:tr>
              <a:tr h="251569">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gridSpan="3">
                  <a:txBody>
                    <a:bodyPr/>
                    <a:lstStyle/>
                    <a:p>
                      <a:pPr marL="0" marR="0" algn="ctr">
                        <a:spcBef>
                          <a:spcPts val="0"/>
                        </a:spcBef>
                        <a:spcAft>
                          <a:spcPts val="0"/>
                        </a:spcAft>
                      </a:pPr>
                      <a:r>
                        <a:rPr lang="en-US" sz="1100">
                          <a:effectLst/>
                        </a:rPr>
                        <a:t>District Fidelity Measures</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6289748"/>
                  </a:ext>
                </a:extLst>
              </a:tr>
              <a:tr h="251569">
                <a:tc>
                  <a:txBody>
                    <a:bodyPr/>
                    <a:lstStyle/>
                    <a:p>
                      <a:pPr marL="0" marR="0">
                        <a:spcBef>
                          <a:spcPts val="0"/>
                        </a:spcBef>
                        <a:spcAft>
                          <a:spcPts val="0"/>
                        </a:spcAft>
                      </a:pPr>
                      <a:r>
                        <a:rPr lang="en-US" sz="1100">
                          <a:effectLst/>
                        </a:rPr>
                        <a:t>BPSA/DSFI</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108966899"/>
                  </a:ext>
                </a:extLst>
              </a:tr>
              <a:tr h="251569">
                <a:tc>
                  <a:txBody>
                    <a:bodyPr/>
                    <a:lstStyle/>
                    <a:p>
                      <a:pPr marL="0" marR="0" algn="r">
                        <a:spcBef>
                          <a:spcPts val="0"/>
                        </a:spcBef>
                        <a:spcAft>
                          <a:spcPts val="0"/>
                        </a:spcAft>
                      </a:pPr>
                      <a:r>
                        <a:rPr lang="en-US" sz="1100">
                          <a:effectLst/>
                        </a:rPr>
                        <a:t>Overall Average</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24.5%</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38.2%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491442468"/>
                  </a:ext>
                </a:extLst>
              </a:tr>
              <a:tr h="251569">
                <a:tc>
                  <a:txBody>
                    <a:bodyPr/>
                    <a:lstStyle/>
                    <a:p>
                      <a:pPr marL="0" marR="0" algn="r">
                        <a:spcBef>
                          <a:spcPts val="0"/>
                        </a:spcBef>
                        <a:spcAft>
                          <a:spcPts val="0"/>
                        </a:spcAft>
                      </a:pPr>
                      <a:r>
                        <a:rPr lang="en-US" sz="1100">
                          <a:effectLst/>
                        </a:rPr>
                        <a:t>Leadership Teaming</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83.3%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77.8%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634882348"/>
                  </a:ext>
                </a:extLst>
              </a:tr>
              <a:tr h="251569">
                <a:tc>
                  <a:txBody>
                    <a:bodyPr/>
                    <a:lstStyle/>
                    <a:p>
                      <a:pPr marL="0" marR="0" algn="r">
                        <a:spcBef>
                          <a:spcPts val="0"/>
                        </a:spcBef>
                        <a:spcAft>
                          <a:spcPts val="0"/>
                        </a:spcAft>
                      </a:pPr>
                      <a:r>
                        <a:rPr lang="en-US" sz="1100">
                          <a:effectLst/>
                        </a:rPr>
                        <a:t>Stakeholder Support</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25.0%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33.3%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4071827697"/>
                  </a:ext>
                </a:extLst>
              </a:tr>
              <a:tr h="251569">
                <a:tc>
                  <a:txBody>
                    <a:bodyPr/>
                    <a:lstStyle/>
                    <a:p>
                      <a:pPr marL="0" marR="0" algn="r">
                        <a:spcBef>
                          <a:spcPts val="0"/>
                        </a:spcBef>
                        <a:spcAft>
                          <a:spcPts val="0"/>
                        </a:spcAft>
                      </a:pPr>
                      <a:r>
                        <a:rPr lang="en-US" sz="1100">
                          <a:effectLst/>
                        </a:rPr>
                        <a:t>Funding</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 31.3%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510901402"/>
                  </a:ext>
                </a:extLst>
              </a:tr>
              <a:tr h="251569">
                <a:tc>
                  <a:txBody>
                    <a:bodyPr/>
                    <a:lstStyle/>
                    <a:p>
                      <a:pPr marL="0" marR="0" algn="r">
                        <a:spcBef>
                          <a:spcPts val="0"/>
                        </a:spcBef>
                        <a:spcAft>
                          <a:spcPts val="0"/>
                        </a:spcAft>
                      </a:pPr>
                      <a:r>
                        <a:rPr lang="en-US" sz="1100">
                          <a:effectLst/>
                        </a:rPr>
                        <a:t>Policy and Systems Alignment</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18.8%</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20.0%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034205671"/>
                  </a:ext>
                </a:extLst>
              </a:tr>
              <a:tr h="251569">
                <a:tc>
                  <a:txBody>
                    <a:bodyPr/>
                    <a:lstStyle/>
                    <a:p>
                      <a:pPr marL="0" marR="0" algn="r">
                        <a:spcBef>
                          <a:spcPts val="0"/>
                        </a:spcBef>
                        <a:spcAft>
                          <a:spcPts val="0"/>
                        </a:spcAft>
                      </a:pPr>
                      <a:r>
                        <a:rPr lang="en-US" sz="1100">
                          <a:effectLst/>
                        </a:rPr>
                        <a:t>Workforce Capacity</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30.0%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83.3%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891816486"/>
                  </a:ext>
                </a:extLst>
              </a:tr>
              <a:tr h="251569">
                <a:tc>
                  <a:txBody>
                    <a:bodyPr/>
                    <a:lstStyle/>
                    <a:p>
                      <a:pPr marL="0" marR="0" algn="r">
                        <a:spcBef>
                          <a:spcPts val="0"/>
                        </a:spcBef>
                        <a:spcAft>
                          <a:spcPts val="0"/>
                        </a:spcAft>
                      </a:pPr>
                      <a:r>
                        <a:rPr lang="en-US" sz="1100">
                          <a:effectLst/>
                        </a:rPr>
                        <a:t>Training</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42.9%</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33.3%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590289859"/>
                  </a:ext>
                </a:extLst>
              </a:tr>
              <a:tr h="251569">
                <a:tc>
                  <a:txBody>
                    <a:bodyPr/>
                    <a:lstStyle/>
                    <a:p>
                      <a:pPr marL="0" marR="0" algn="r">
                        <a:spcBef>
                          <a:spcPts val="0"/>
                        </a:spcBef>
                        <a:spcAft>
                          <a:spcPts val="0"/>
                        </a:spcAft>
                      </a:pPr>
                      <a:r>
                        <a:rPr lang="en-US" sz="1100">
                          <a:effectLst/>
                        </a:rPr>
                        <a:t>Coaching</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37.5%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015418122"/>
                  </a:ext>
                </a:extLst>
              </a:tr>
              <a:tr h="251569">
                <a:tc>
                  <a:txBody>
                    <a:bodyPr/>
                    <a:lstStyle/>
                    <a:p>
                      <a:pPr marL="0" marR="0" algn="r">
                        <a:spcBef>
                          <a:spcPts val="0"/>
                        </a:spcBef>
                        <a:spcAft>
                          <a:spcPts val="0"/>
                        </a:spcAft>
                      </a:pPr>
                      <a:r>
                        <a:rPr lang="en-US" sz="1100">
                          <a:effectLst/>
                        </a:rPr>
                        <a:t>Evaluation and Performance Feedback</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28.6%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 27.3%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677028159"/>
                  </a:ext>
                </a:extLst>
              </a:tr>
              <a:tr h="251569">
                <a:tc>
                  <a:txBody>
                    <a:bodyPr/>
                    <a:lstStyle/>
                    <a:p>
                      <a:pPr marL="0" marR="0" algn="r">
                        <a:spcBef>
                          <a:spcPts val="0"/>
                        </a:spcBef>
                        <a:spcAft>
                          <a:spcPts val="0"/>
                        </a:spcAft>
                      </a:pPr>
                      <a:r>
                        <a:rPr lang="en-US" sz="1100">
                          <a:effectLst/>
                        </a:rPr>
                        <a:t>Behavioral Expertise</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16.7%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201709152"/>
                  </a:ext>
                </a:extLst>
              </a:tr>
              <a:tr h="251569">
                <a:tc>
                  <a:txBody>
                    <a:bodyPr/>
                    <a:lstStyle/>
                    <a:p>
                      <a:pPr marL="0" marR="0" algn="r">
                        <a:spcBef>
                          <a:spcPts val="0"/>
                        </a:spcBef>
                        <a:spcAft>
                          <a:spcPts val="0"/>
                        </a:spcAft>
                      </a:pPr>
                      <a:r>
                        <a:rPr lang="en-US" sz="1100">
                          <a:effectLst/>
                        </a:rPr>
                        <a:t>Local Implementation Demonstrations</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a:effectLst/>
                        </a:rPr>
                        <a:t>83%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100" dirty="0">
                          <a:effectLst/>
                        </a:rPr>
                        <a:t>50% </a:t>
                      </a:r>
                      <a:endParaRPr lang="en-US" sz="1200" dirty="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586597060"/>
                  </a:ext>
                </a:extLst>
              </a:tr>
            </a:tbl>
          </a:graphicData>
        </a:graphic>
      </p:graphicFrame>
      <p:sp>
        <p:nvSpPr>
          <p:cNvPr id="5" name="Title 4">
            <a:extLst>
              <a:ext uri="{FF2B5EF4-FFF2-40B4-BE49-F238E27FC236}">
                <a16:creationId xmlns:a16="http://schemas.microsoft.com/office/drawing/2014/main" id="{658FD291-E59D-2A23-C8BA-DBF15F3338D9}"/>
              </a:ext>
            </a:extLst>
          </p:cNvPr>
          <p:cNvSpPr>
            <a:spLocks noGrp="1"/>
          </p:cNvSpPr>
          <p:nvPr>
            <p:ph type="title"/>
          </p:nvPr>
        </p:nvSpPr>
        <p:spPr>
          <a:xfrm>
            <a:off x="486508" y="0"/>
            <a:ext cx="10515600" cy="1325563"/>
          </a:xfrm>
        </p:spPr>
        <p:txBody>
          <a:bodyPr/>
          <a:lstStyle/>
          <a:p>
            <a:r>
              <a:rPr lang="en-US" dirty="0"/>
              <a:t>LEA Capacity</a:t>
            </a:r>
          </a:p>
        </p:txBody>
      </p:sp>
    </p:spTree>
    <p:extLst>
      <p:ext uri="{BB962C8B-B14F-4D97-AF65-F5344CB8AC3E}">
        <p14:creationId xmlns:p14="http://schemas.microsoft.com/office/powerpoint/2010/main" val="1798410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2D75AB5-15A1-9B46-F06B-3BE9A5864EE0}"/>
              </a:ext>
            </a:extLst>
          </p:cNvPr>
          <p:cNvGraphicFramePr>
            <a:graphicFrameLocks noGrp="1"/>
          </p:cNvGraphicFramePr>
          <p:nvPr/>
        </p:nvGraphicFramePr>
        <p:xfrm>
          <a:off x="1557825" y="526568"/>
          <a:ext cx="8922606" cy="5874225"/>
        </p:xfrm>
        <a:graphic>
          <a:graphicData uri="http://schemas.openxmlformats.org/drawingml/2006/table">
            <a:tbl>
              <a:tblPr firstRow="1" firstCol="1" bandRow="1">
                <a:tableStyleId>{5C22544A-7EE6-4342-B048-85BDC9FD1C3A}</a:tableStyleId>
              </a:tblPr>
              <a:tblGrid>
                <a:gridCol w="3828924">
                  <a:extLst>
                    <a:ext uri="{9D8B030D-6E8A-4147-A177-3AD203B41FA5}">
                      <a16:colId xmlns:a16="http://schemas.microsoft.com/office/drawing/2014/main" val="2949924806"/>
                    </a:ext>
                  </a:extLst>
                </a:gridCol>
                <a:gridCol w="1995484">
                  <a:extLst>
                    <a:ext uri="{9D8B030D-6E8A-4147-A177-3AD203B41FA5}">
                      <a16:colId xmlns:a16="http://schemas.microsoft.com/office/drawing/2014/main" val="3544167076"/>
                    </a:ext>
                  </a:extLst>
                </a:gridCol>
                <a:gridCol w="1549099">
                  <a:extLst>
                    <a:ext uri="{9D8B030D-6E8A-4147-A177-3AD203B41FA5}">
                      <a16:colId xmlns:a16="http://schemas.microsoft.com/office/drawing/2014/main" val="92982015"/>
                    </a:ext>
                  </a:extLst>
                </a:gridCol>
                <a:gridCol w="1549099">
                  <a:extLst>
                    <a:ext uri="{9D8B030D-6E8A-4147-A177-3AD203B41FA5}">
                      <a16:colId xmlns:a16="http://schemas.microsoft.com/office/drawing/2014/main" val="3347657422"/>
                    </a:ext>
                  </a:extLst>
                </a:gridCol>
              </a:tblGrid>
              <a:tr h="296678">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gridSpan="3">
                  <a:txBody>
                    <a:bodyPr/>
                    <a:lstStyle/>
                    <a:p>
                      <a:pPr marL="0" marR="0" algn="ctr">
                        <a:spcBef>
                          <a:spcPts val="0"/>
                        </a:spcBef>
                        <a:spcAft>
                          <a:spcPts val="0"/>
                        </a:spcAft>
                      </a:pPr>
                      <a:r>
                        <a:rPr lang="en-US" sz="1200">
                          <a:effectLst/>
                        </a:rPr>
                        <a:t>School Fidelity Measures</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7632001"/>
                  </a:ext>
                </a:extLst>
              </a:tr>
              <a:tr h="296678">
                <a:tc>
                  <a:txBody>
                    <a:bodyPr/>
                    <a:lstStyle/>
                    <a:p>
                      <a:pPr marL="0" marR="0">
                        <a:spcBef>
                          <a:spcPts val="0"/>
                        </a:spcBef>
                        <a:spcAft>
                          <a:spcPts val="0"/>
                        </a:spcAft>
                      </a:pPr>
                      <a:r>
                        <a:rPr lang="en-US" sz="1200">
                          <a:effectLst/>
                        </a:rPr>
                        <a:t>TFI - Tier 1 Subscale</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241849514"/>
                  </a:ext>
                </a:extLst>
              </a:tr>
              <a:tr h="296678">
                <a:tc>
                  <a:txBody>
                    <a:bodyPr/>
                    <a:lstStyle/>
                    <a:p>
                      <a:pPr marL="0" marR="0" algn="r">
                        <a:spcBef>
                          <a:spcPts val="0"/>
                        </a:spcBef>
                        <a:spcAft>
                          <a:spcPts val="0"/>
                        </a:spcAft>
                      </a:pPr>
                      <a:r>
                        <a:rPr lang="en-US" sz="1200">
                          <a:effectLst/>
                        </a:rPr>
                        <a:t>District Average</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97.3%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92.7%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92.2%</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675209518"/>
                  </a:ext>
                </a:extLst>
              </a:tr>
              <a:tr h="534021">
                <a:tc>
                  <a:txBody>
                    <a:bodyPr/>
                    <a:lstStyle/>
                    <a:p>
                      <a:pPr marL="0" marR="0" algn="r">
                        <a:spcBef>
                          <a:spcPts val="0"/>
                        </a:spcBef>
                        <a:spcAft>
                          <a:spcPts val="0"/>
                        </a:spcAft>
                      </a:pPr>
                      <a:r>
                        <a:rPr lang="en-US" sz="1200">
                          <a:effectLst/>
                        </a:rPr>
                        <a:t>% of Implementing Schools at Fidelity</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100%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80%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468426049"/>
                  </a:ext>
                </a:extLst>
              </a:tr>
              <a:tr h="296678">
                <a:tc>
                  <a:txBody>
                    <a:bodyPr/>
                    <a:lstStyle/>
                    <a:p>
                      <a:pPr marL="0" marR="0" algn="r">
                        <a:spcBef>
                          <a:spcPts val="0"/>
                        </a:spcBef>
                        <a:spcAft>
                          <a:spcPts val="0"/>
                        </a:spcAft>
                      </a:pPr>
                      <a:r>
                        <a:rPr lang="en-US" sz="1000">
                          <a:effectLst/>
                        </a:rPr>
                        <a:t>School 1</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353588396"/>
                  </a:ext>
                </a:extLst>
              </a:tr>
              <a:tr h="296678">
                <a:tc>
                  <a:txBody>
                    <a:bodyPr/>
                    <a:lstStyle/>
                    <a:p>
                      <a:pPr marL="0" marR="0" algn="r">
                        <a:spcBef>
                          <a:spcPts val="0"/>
                        </a:spcBef>
                        <a:spcAft>
                          <a:spcPts val="0"/>
                        </a:spcAft>
                      </a:pPr>
                      <a:r>
                        <a:rPr lang="en-US" sz="1000">
                          <a:effectLst/>
                        </a:rPr>
                        <a:t>School 2</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838107937"/>
                  </a:ext>
                </a:extLst>
              </a:tr>
              <a:tr h="296678">
                <a:tc>
                  <a:txBody>
                    <a:bodyPr/>
                    <a:lstStyle/>
                    <a:p>
                      <a:pPr marL="0" marR="0" algn="r">
                        <a:spcBef>
                          <a:spcPts val="0"/>
                        </a:spcBef>
                        <a:spcAft>
                          <a:spcPts val="0"/>
                        </a:spcAft>
                      </a:pPr>
                      <a:r>
                        <a:rPr lang="en-US" sz="1000">
                          <a:effectLst/>
                        </a:rPr>
                        <a:t>School 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241954726"/>
                  </a:ext>
                </a:extLst>
              </a:tr>
              <a:tr h="296678">
                <a:tc>
                  <a:txBody>
                    <a:bodyPr/>
                    <a:lstStyle/>
                    <a:p>
                      <a:pPr marL="0" marR="0" algn="r">
                        <a:spcBef>
                          <a:spcPts val="0"/>
                        </a:spcBef>
                        <a:spcAft>
                          <a:spcPts val="0"/>
                        </a:spcAft>
                      </a:pPr>
                      <a:r>
                        <a:rPr lang="en-US" sz="1000">
                          <a:effectLst/>
                        </a:rPr>
                        <a:t>School 4</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96.7%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66.7%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903171736"/>
                  </a:ext>
                </a:extLst>
              </a:tr>
              <a:tr h="296678">
                <a:tc>
                  <a:txBody>
                    <a:bodyPr/>
                    <a:lstStyle/>
                    <a:p>
                      <a:pPr marL="0" marR="0" algn="r">
                        <a:spcBef>
                          <a:spcPts val="0"/>
                        </a:spcBef>
                        <a:spcAft>
                          <a:spcPts val="0"/>
                        </a:spcAft>
                      </a:pPr>
                      <a:r>
                        <a:rPr lang="en-US" sz="1000">
                          <a:effectLst/>
                        </a:rPr>
                        <a:t>School 5</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96.7%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86.7%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305528171"/>
                  </a:ext>
                </a:extLst>
              </a:tr>
              <a:tr h="296678">
                <a:tc>
                  <a:txBody>
                    <a:bodyPr/>
                    <a:lstStyle/>
                    <a:p>
                      <a:pPr marL="0" marR="0" algn="r">
                        <a:spcBef>
                          <a:spcPts val="0"/>
                        </a:spcBef>
                        <a:spcAft>
                          <a:spcPts val="0"/>
                        </a:spcAft>
                      </a:pPr>
                      <a:r>
                        <a:rPr lang="en-US" sz="1000">
                          <a:effectLst/>
                        </a:rPr>
                        <a:t>School 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502620791"/>
                  </a:ext>
                </a:extLst>
              </a:tr>
              <a:tr h="296678">
                <a:tc>
                  <a:txBody>
                    <a:bodyPr/>
                    <a:lstStyle/>
                    <a:p>
                      <a:pPr marL="0" marR="0">
                        <a:spcBef>
                          <a:spcPts val="0"/>
                        </a:spcBef>
                        <a:spcAft>
                          <a:spcPts val="0"/>
                        </a:spcAft>
                      </a:pPr>
                      <a:r>
                        <a:rPr lang="en-US" sz="1200">
                          <a:effectLst/>
                        </a:rPr>
                        <a:t>SAS - SW Subscale</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459821308"/>
                  </a:ext>
                </a:extLst>
              </a:tr>
              <a:tr h="296678">
                <a:tc>
                  <a:txBody>
                    <a:bodyPr/>
                    <a:lstStyle/>
                    <a:p>
                      <a:pPr marL="0" marR="0" algn="r">
                        <a:spcBef>
                          <a:spcPts val="0"/>
                        </a:spcBef>
                        <a:spcAft>
                          <a:spcPts val="0"/>
                        </a:spcAft>
                      </a:pPr>
                      <a:r>
                        <a:rPr lang="en-US" sz="1200">
                          <a:effectLst/>
                        </a:rPr>
                        <a:t>District Average</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89.6%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76.2%</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028238325"/>
                  </a:ext>
                </a:extLst>
              </a:tr>
              <a:tr h="296678">
                <a:tc>
                  <a:txBody>
                    <a:bodyPr/>
                    <a:lstStyle/>
                    <a:p>
                      <a:pPr marL="0" marR="0" algn="r">
                        <a:spcBef>
                          <a:spcPts val="0"/>
                        </a:spcBef>
                        <a:spcAft>
                          <a:spcPts val="0"/>
                        </a:spcAft>
                      </a:pPr>
                      <a:r>
                        <a:rPr lang="en-US" sz="1200">
                          <a:effectLst/>
                        </a:rPr>
                        <a:t>% of Schools at Fidelity</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100.0%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83.3%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618601840"/>
                  </a:ext>
                </a:extLst>
              </a:tr>
              <a:tr h="296678">
                <a:tc>
                  <a:txBody>
                    <a:bodyPr/>
                    <a:lstStyle/>
                    <a:p>
                      <a:pPr marL="0" marR="0" algn="r">
                        <a:spcBef>
                          <a:spcPts val="0"/>
                        </a:spcBef>
                        <a:spcAft>
                          <a:spcPts val="0"/>
                        </a:spcAft>
                      </a:pPr>
                      <a:r>
                        <a:rPr lang="en-US" sz="1000">
                          <a:effectLst/>
                        </a:rPr>
                        <a:t>School 1</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93.0%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86.9%</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3224922050"/>
                  </a:ext>
                </a:extLst>
              </a:tr>
              <a:tr h="296678">
                <a:tc>
                  <a:txBody>
                    <a:bodyPr/>
                    <a:lstStyle/>
                    <a:p>
                      <a:pPr marL="0" marR="0" algn="r">
                        <a:spcBef>
                          <a:spcPts val="0"/>
                        </a:spcBef>
                        <a:spcAft>
                          <a:spcPts val="0"/>
                        </a:spcAft>
                      </a:pPr>
                      <a:r>
                        <a:rPr lang="en-US" sz="1000">
                          <a:effectLst/>
                        </a:rPr>
                        <a:t>School 2</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93.0%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89.6%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154554050"/>
                  </a:ext>
                </a:extLst>
              </a:tr>
              <a:tr h="296678">
                <a:tc>
                  <a:txBody>
                    <a:bodyPr/>
                    <a:lstStyle/>
                    <a:p>
                      <a:pPr marL="0" marR="0" algn="r">
                        <a:spcBef>
                          <a:spcPts val="0"/>
                        </a:spcBef>
                        <a:spcAft>
                          <a:spcPts val="0"/>
                        </a:spcAft>
                      </a:pPr>
                      <a:r>
                        <a:rPr lang="en-US" sz="1000">
                          <a:effectLst/>
                        </a:rPr>
                        <a:t>School 3</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93.0%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46.7%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719971376"/>
                  </a:ext>
                </a:extLst>
              </a:tr>
              <a:tr h="296678">
                <a:tc>
                  <a:txBody>
                    <a:bodyPr/>
                    <a:lstStyle/>
                    <a:p>
                      <a:pPr marL="0" marR="0" algn="r">
                        <a:spcBef>
                          <a:spcPts val="0"/>
                        </a:spcBef>
                        <a:spcAft>
                          <a:spcPts val="0"/>
                        </a:spcAft>
                      </a:pPr>
                      <a:r>
                        <a:rPr lang="en-US" sz="1000">
                          <a:effectLst/>
                        </a:rPr>
                        <a:t>School 4</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90.0%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70.7%</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304065814"/>
                  </a:ext>
                </a:extLst>
              </a:tr>
              <a:tr h="296678">
                <a:tc>
                  <a:txBody>
                    <a:bodyPr/>
                    <a:lstStyle/>
                    <a:p>
                      <a:pPr marL="0" marR="0" algn="r">
                        <a:spcBef>
                          <a:spcPts val="0"/>
                        </a:spcBef>
                        <a:spcAft>
                          <a:spcPts val="0"/>
                        </a:spcAft>
                      </a:pPr>
                      <a:r>
                        <a:rPr lang="en-US" sz="1000">
                          <a:effectLst/>
                        </a:rPr>
                        <a:t>School 5</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79.0%</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77.1%</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2195116889"/>
                  </a:ext>
                </a:extLst>
              </a:tr>
              <a:tr h="296678">
                <a:tc>
                  <a:txBody>
                    <a:bodyPr/>
                    <a:lstStyle/>
                    <a:p>
                      <a:pPr marL="0" marR="0" algn="r">
                        <a:spcBef>
                          <a:spcPts val="0"/>
                        </a:spcBef>
                        <a:spcAft>
                          <a:spcPts val="0"/>
                        </a:spcAft>
                      </a:pPr>
                      <a:r>
                        <a:rPr lang="en-US" sz="1000">
                          <a:effectLst/>
                        </a:rPr>
                        <a:t>School 6</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a:effectLst/>
                        </a:rPr>
                        <a:t>86.2%</a:t>
                      </a:r>
                      <a:endParaRPr lang="en-US" sz="1200">
                        <a:effectLst/>
                        <a:latin typeface="Times New Roman" panose="02020603050405020304" pitchFamily="18" charset="0"/>
                        <a:ea typeface="Calibri" panose="020F0502020204030204" pitchFamily="34" charset="0"/>
                        <a:cs typeface="Times New Roman (Body CS)"/>
                      </a:endParaRPr>
                    </a:p>
                  </a:txBody>
                  <a:tcPr marL="68580" marR="68580" marT="0" marB="0" anchor="b"/>
                </a:tc>
                <a:tc>
                  <a:txBody>
                    <a:bodyPr/>
                    <a:lstStyle/>
                    <a:p>
                      <a:pPr marL="0" marR="0" algn="ctr">
                        <a:spcBef>
                          <a:spcPts val="0"/>
                        </a:spcBef>
                        <a:spcAft>
                          <a:spcPts val="0"/>
                        </a:spcAft>
                      </a:pPr>
                      <a:r>
                        <a:rPr lang="en-US" sz="1000" dirty="0">
                          <a:effectLst/>
                        </a:rPr>
                        <a:t> </a:t>
                      </a:r>
                      <a:endParaRPr lang="en-US" sz="1200" dirty="0">
                        <a:effectLst/>
                        <a:latin typeface="Times New Roman" panose="02020603050405020304" pitchFamily="18" charset="0"/>
                        <a:ea typeface="Calibri" panose="020F0502020204030204" pitchFamily="34" charset="0"/>
                        <a:cs typeface="Times New Roman (Body CS)"/>
                      </a:endParaRPr>
                    </a:p>
                  </a:txBody>
                  <a:tcPr marL="68580" marR="68580" marT="0" marB="0" anchor="b"/>
                </a:tc>
                <a:extLst>
                  <a:ext uri="{0D108BD9-81ED-4DB2-BD59-A6C34878D82A}">
                    <a16:rowId xmlns:a16="http://schemas.microsoft.com/office/drawing/2014/main" val="1967919793"/>
                  </a:ext>
                </a:extLst>
              </a:tr>
            </a:tbl>
          </a:graphicData>
        </a:graphic>
      </p:graphicFrame>
      <p:sp>
        <p:nvSpPr>
          <p:cNvPr id="5" name="Rectangle 2">
            <a:extLst>
              <a:ext uri="{FF2B5EF4-FFF2-40B4-BE49-F238E27FC236}">
                <a16:creationId xmlns:a16="http://schemas.microsoft.com/office/drawing/2014/main" id="{A4EFE4DE-25A1-921A-6B7B-13BAC2FE39AD}"/>
              </a:ext>
            </a:extLst>
          </p:cNvPr>
          <p:cNvSpPr>
            <a:spLocks noChangeArrowheads="1"/>
          </p:cNvSpPr>
          <p:nvPr/>
        </p:nvSpPr>
        <p:spPr bwMode="auto">
          <a:xfrm>
            <a:off x="1557825" y="526097"/>
            <a:ext cx="19567563" cy="6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35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68FD8B-61CB-EB57-834F-F786CF4F64AD}"/>
              </a:ext>
            </a:extLst>
          </p:cNvPr>
          <p:cNvSpPr>
            <a:spLocks noGrp="1"/>
          </p:cNvSpPr>
          <p:nvPr>
            <p:ph type="title"/>
          </p:nvPr>
        </p:nvSpPr>
        <p:spPr>
          <a:xfrm>
            <a:off x="635000" y="640823"/>
            <a:ext cx="3418659" cy="5583148"/>
          </a:xfrm>
        </p:spPr>
        <p:txBody>
          <a:bodyPr anchor="ctr">
            <a:normAutofit/>
          </a:bodyPr>
          <a:lstStyle/>
          <a:p>
            <a:r>
              <a:rPr lang="en-US" sz="5400"/>
              <a:t>What we hope to learn from you</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0247CDB3-D7FC-7917-918E-CB0F0AAB0330}"/>
              </a:ext>
            </a:extLst>
          </p:cNvPr>
          <p:cNvGraphicFramePr>
            <a:graphicFrameLocks noGrp="1"/>
          </p:cNvGraphicFramePr>
          <p:nvPr>
            <p:ph idx="1"/>
            <p:extLst>
              <p:ext uri="{D42A27DB-BD31-4B8C-83A1-F6EECF244321}">
                <p14:modId xmlns:p14="http://schemas.microsoft.com/office/powerpoint/2010/main" val="6274003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3138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pic>
        <p:nvPicPr>
          <p:cNvPr id="4" name="Picture 3" descr="Vector background of vibrant colors splashing">
            <a:extLst>
              <a:ext uri="{FF2B5EF4-FFF2-40B4-BE49-F238E27FC236}">
                <a16:creationId xmlns:a16="http://schemas.microsoft.com/office/drawing/2014/main" id="{46D5A5FE-7B1A-B4F9-5AC6-D00D82CFE1D6}"/>
              </a:ext>
            </a:extLst>
          </p:cNvPr>
          <p:cNvPicPr>
            <a:picLocks noChangeAspect="1"/>
          </p:cNvPicPr>
          <p:nvPr/>
        </p:nvPicPr>
        <p:blipFill rotWithShape="1">
          <a:blip r:embed="rId2"/>
          <a:srcRect t="17259" r="-1" b="-1"/>
          <a:stretch/>
        </p:blipFill>
        <p:spPr>
          <a:xfrm>
            <a:off x="20" y="10"/>
            <a:ext cx="12188930" cy="6857990"/>
          </a:xfrm>
          <a:prstGeom prst="rect">
            <a:avLst/>
          </a:prstGeom>
        </p:spPr>
      </p:pic>
      <p:sp>
        <p:nvSpPr>
          <p:cNvPr id="16" name="Rectangle 15">
            <a:extLst>
              <a:ext uri="{FF2B5EF4-FFF2-40B4-BE49-F238E27FC236}">
                <a16:creationId xmlns:a16="http://schemas.microsoft.com/office/drawing/2014/main" id="{D503E11D-D7FB-44ED-80F1-8CDAD7A9A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2000">
                <a:schemeClr val="tx1">
                  <a:alpha val="30000"/>
                </a:schemeClr>
              </a:gs>
              <a:gs pos="26000">
                <a:schemeClr val="tx1">
                  <a:alpha val="20000"/>
                </a:schemeClr>
              </a:gs>
              <a:gs pos="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ED2D5AB9-634F-1FC7-0152-3ACE6A7F13C8}"/>
              </a:ext>
            </a:extLst>
          </p:cNvPr>
          <p:cNvSpPr>
            <a:spLocks noGrp="1"/>
          </p:cNvSpPr>
          <p:nvPr>
            <p:ph type="ctrTitle"/>
          </p:nvPr>
        </p:nvSpPr>
        <p:spPr>
          <a:xfrm>
            <a:off x="93783" y="552398"/>
            <a:ext cx="7113531" cy="3566160"/>
          </a:xfrm>
        </p:spPr>
        <p:txBody>
          <a:bodyPr>
            <a:noAutofit/>
          </a:bodyPr>
          <a:lstStyle/>
          <a:p>
            <a:r>
              <a:rPr lang="en-US" sz="11500" dirty="0">
                <a:solidFill>
                  <a:schemeClr val="bg1"/>
                </a:solidFill>
                <a:latin typeface="Avenir Book" panose="02000503020000020003" pitchFamily="2" charset="0"/>
              </a:rPr>
              <a:t>District Exemplars</a:t>
            </a:r>
          </a:p>
        </p:txBody>
      </p:sp>
    </p:spTree>
    <p:extLst>
      <p:ext uri="{BB962C8B-B14F-4D97-AF65-F5344CB8AC3E}">
        <p14:creationId xmlns:p14="http://schemas.microsoft.com/office/powerpoint/2010/main" val="26018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D18A87-6D4A-7030-8BA0-8B7F41EC68B4}"/>
              </a:ext>
            </a:extLst>
          </p:cNvPr>
          <p:cNvSpPr txBox="1">
            <a:spLocks/>
          </p:cNvSpPr>
          <p:nvPr/>
        </p:nvSpPr>
        <p:spPr>
          <a:xfrm>
            <a:off x="738134" y="0"/>
            <a:ext cx="10715731" cy="16002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0070C0"/>
                </a:solidFill>
                <a:effectLst/>
                <a:uLnTx/>
                <a:uFillTx/>
                <a:latin typeface="Avenir Book" panose="02000503020000020003" pitchFamily="2" charset="0"/>
                <a:cs typeface="Arial"/>
                <a:sym typeface="Arial"/>
              </a:rPr>
              <a:t>District Exemplars</a:t>
            </a:r>
          </a:p>
        </p:txBody>
      </p:sp>
      <p:pic>
        <p:nvPicPr>
          <p:cNvPr id="4" name="Content Placeholder 6">
            <a:extLst>
              <a:ext uri="{FF2B5EF4-FFF2-40B4-BE49-F238E27FC236}">
                <a16:creationId xmlns:a16="http://schemas.microsoft.com/office/drawing/2014/main" id="{3E1B8635-CE54-33BE-AAB9-0555605973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1837285"/>
            <a:ext cx="5697962" cy="4337956"/>
          </a:xfrm>
          <a:prstGeom prst="rect">
            <a:avLst/>
          </a:prstGeom>
          <a:noFill/>
          <a:ln>
            <a:noFill/>
          </a:ln>
          <a:effectLst/>
        </p:spPr>
      </p:pic>
      <p:pic>
        <p:nvPicPr>
          <p:cNvPr id="5" name="Picture 4" descr="Logo, company name&#10;&#10;Description automatically generated">
            <a:extLst>
              <a:ext uri="{FF2B5EF4-FFF2-40B4-BE49-F238E27FC236}">
                <a16:creationId xmlns:a16="http://schemas.microsoft.com/office/drawing/2014/main" id="{1AAD5D58-B9E8-6702-35E4-61192785D2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21473" y="2901503"/>
            <a:ext cx="669392" cy="628728"/>
          </a:xfrm>
          <a:prstGeom prst="rect">
            <a:avLst/>
          </a:prstGeom>
        </p:spPr>
      </p:pic>
      <p:pic>
        <p:nvPicPr>
          <p:cNvPr id="6" name="Picture 5" descr="Logo, company name&#10;&#10;Description automatically generated">
            <a:extLst>
              <a:ext uri="{FF2B5EF4-FFF2-40B4-BE49-F238E27FC236}">
                <a16:creationId xmlns:a16="http://schemas.microsoft.com/office/drawing/2014/main" id="{C44AE0AF-5DD8-9BC6-1DC1-62ABB6C315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154531" y="4196903"/>
            <a:ext cx="669392" cy="628728"/>
          </a:xfrm>
          <a:prstGeom prst="rect">
            <a:avLst/>
          </a:prstGeom>
        </p:spPr>
      </p:pic>
      <p:pic>
        <p:nvPicPr>
          <p:cNvPr id="7" name="Picture 6" descr="Logo, company name&#10;&#10;Description automatically generated">
            <a:extLst>
              <a:ext uri="{FF2B5EF4-FFF2-40B4-BE49-F238E27FC236}">
                <a16:creationId xmlns:a16="http://schemas.microsoft.com/office/drawing/2014/main" id="{6B46CF5E-115B-39FC-1F72-583485E0C1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07073" y="4196903"/>
            <a:ext cx="669392" cy="628728"/>
          </a:xfrm>
          <a:prstGeom prst="rect">
            <a:avLst/>
          </a:prstGeom>
        </p:spPr>
      </p:pic>
      <p:sp>
        <p:nvSpPr>
          <p:cNvPr id="8" name="TextBox 7">
            <a:extLst>
              <a:ext uri="{FF2B5EF4-FFF2-40B4-BE49-F238E27FC236}">
                <a16:creationId xmlns:a16="http://schemas.microsoft.com/office/drawing/2014/main" id="{F8D91D90-4070-D473-E66D-9DF64F7F09FF}"/>
              </a:ext>
            </a:extLst>
          </p:cNvPr>
          <p:cNvSpPr txBox="1"/>
          <p:nvPr/>
        </p:nvSpPr>
        <p:spPr>
          <a:xfrm>
            <a:off x="249129" y="2094660"/>
            <a:ext cx="4649441" cy="113287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954A5"/>
                </a:solidFill>
                <a:effectLst/>
                <a:uLnTx/>
                <a:uFillTx/>
                <a:latin typeface="Arial"/>
                <a:ea typeface="+mn-ea"/>
                <a:cs typeface="+mn-cs"/>
              </a:rPr>
              <a:t>Leadership Teaming &amp; Action Planning</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954A5"/>
                </a:solidFill>
                <a:effectLst/>
                <a:uLnTx/>
                <a:uFillTx/>
                <a:latin typeface="Arial"/>
                <a:ea typeface="+mn-ea"/>
                <a:cs typeface="+mn-cs"/>
              </a:rPr>
              <a:t>Fulton Public Schools</a:t>
            </a:r>
            <a:br>
              <a:rPr kumimoji="0" lang="en-US" sz="1800" b="1" i="0" u="none" strike="noStrike" kern="1200" cap="none" spc="0" normalizeH="0" baseline="0" noProof="0" dirty="0">
                <a:ln>
                  <a:noFill/>
                </a:ln>
                <a:solidFill>
                  <a:srgbClr val="3954A5"/>
                </a:solidFill>
                <a:effectLst/>
                <a:uLnTx/>
                <a:uFillTx/>
                <a:latin typeface="Arial"/>
                <a:ea typeface="+mn-ea"/>
                <a:cs typeface="+mn-cs"/>
              </a:rPr>
            </a:br>
            <a:endParaRPr kumimoji="0" lang="en-US" sz="1800" b="0" i="1" u="none" strike="noStrike" kern="1200" cap="none" spc="0" normalizeH="0" baseline="0" noProof="0" dirty="0">
              <a:ln>
                <a:noFill/>
              </a:ln>
              <a:solidFill>
                <a:srgbClr val="3954A5"/>
              </a:solidFill>
              <a:effectLst/>
              <a:uLnTx/>
              <a:uFillTx/>
              <a:latin typeface="Arial"/>
              <a:ea typeface="+mn-ea"/>
              <a:cs typeface="+mn-cs"/>
            </a:endParaRPr>
          </a:p>
        </p:txBody>
      </p:sp>
      <p:sp>
        <p:nvSpPr>
          <p:cNvPr id="9" name="TextBox 8">
            <a:extLst>
              <a:ext uri="{FF2B5EF4-FFF2-40B4-BE49-F238E27FC236}">
                <a16:creationId xmlns:a16="http://schemas.microsoft.com/office/drawing/2014/main" id="{9298AAF4-8D81-B8F0-1855-CFD0DCD04EAD}"/>
              </a:ext>
            </a:extLst>
          </p:cNvPr>
          <p:cNvSpPr txBox="1"/>
          <p:nvPr/>
        </p:nvSpPr>
        <p:spPr>
          <a:xfrm>
            <a:off x="249129" y="3458254"/>
            <a:ext cx="5324357" cy="113287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954A5"/>
                </a:solidFill>
                <a:effectLst/>
                <a:uLnTx/>
                <a:uFillTx/>
                <a:latin typeface="Arial"/>
                <a:ea typeface="+mn-ea"/>
                <a:cs typeface="+mn-cs"/>
              </a:rPr>
              <a:t>Evaluation &amp; Data-based Decision Making</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954A5"/>
                </a:solidFill>
                <a:effectLst/>
                <a:uLnTx/>
                <a:uFillTx/>
                <a:latin typeface="Arial"/>
                <a:ea typeface="+mn-ea"/>
                <a:cs typeface="+mn-cs"/>
              </a:rPr>
              <a:t>Center School District</a:t>
            </a:r>
            <a:br>
              <a:rPr kumimoji="0" lang="en-US" sz="1800" b="1" i="0" u="none" strike="noStrike" kern="1200" cap="none" spc="0" normalizeH="0" baseline="0" noProof="0" dirty="0">
                <a:ln>
                  <a:noFill/>
                </a:ln>
                <a:solidFill>
                  <a:srgbClr val="3954A5"/>
                </a:solidFill>
                <a:effectLst/>
                <a:uLnTx/>
                <a:uFillTx/>
                <a:latin typeface="Arial"/>
                <a:ea typeface="+mn-ea"/>
                <a:cs typeface="+mn-cs"/>
              </a:rPr>
            </a:br>
            <a:endParaRPr kumimoji="0" lang="en-US" sz="1800" b="0" i="1" u="none" strike="noStrike" kern="1200" cap="none" spc="0" normalizeH="0" baseline="0" noProof="0" dirty="0">
              <a:ln>
                <a:noFill/>
              </a:ln>
              <a:solidFill>
                <a:srgbClr val="3954A5"/>
              </a:solidFill>
              <a:effectLst/>
              <a:uLnTx/>
              <a:uFillTx/>
              <a:latin typeface="Arial"/>
              <a:ea typeface="+mn-ea"/>
              <a:cs typeface="+mn-cs"/>
            </a:endParaRPr>
          </a:p>
        </p:txBody>
      </p:sp>
      <p:sp>
        <p:nvSpPr>
          <p:cNvPr id="10" name="TextBox 9">
            <a:extLst>
              <a:ext uri="{FF2B5EF4-FFF2-40B4-BE49-F238E27FC236}">
                <a16:creationId xmlns:a16="http://schemas.microsoft.com/office/drawing/2014/main" id="{7434B0FC-AA73-44C1-489F-B1E5B79F4198}"/>
              </a:ext>
            </a:extLst>
          </p:cNvPr>
          <p:cNvSpPr txBox="1"/>
          <p:nvPr/>
        </p:nvSpPr>
        <p:spPr>
          <a:xfrm>
            <a:off x="249129" y="4821848"/>
            <a:ext cx="5846871" cy="79707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954A5"/>
                </a:solidFill>
                <a:effectLst/>
                <a:uLnTx/>
                <a:uFillTx/>
                <a:latin typeface="Arial"/>
                <a:ea typeface="+mn-ea"/>
                <a:cs typeface="+mn-cs"/>
              </a:rPr>
              <a:t>Training &amp; Capacity for Professional Development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954A5"/>
                </a:solidFill>
                <a:effectLst/>
                <a:uLnTx/>
                <a:uFillTx/>
                <a:latin typeface="Arial"/>
                <a:ea typeface="+mn-ea"/>
                <a:cs typeface="+mn-cs"/>
              </a:rPr>
              <a:t>Green Ridge R-8 School District </a:t>
            </a:r>
            <a:endParaRPr kumimoji="0" lang="en-US" sz="1800" b="0" i="1" u="none" strike="noStrike" kern="1200" cap="none" spc="0" normalizeH="0" baseline="0" noProof="0" dirty="0">
              <a:ln>
                <a:noFill/>
              </a:ln>
              <a:solidFill>
                <a:srgbClr val="3954A5"/>
              </a:solidFill>
              <a:effectLst/>
              <a:uLnTx/>
              <a:uFillTx/>
              <a:latin typeface="Arial"/>
              <a:ea typeface="+mn-ea"/>
              <a:cs typeface="+mn-cs"/>
            </a:endParaRPr>
          </a:p>
        </p:txBody>
      </p:sp>
    </p:spTree>
    <p:extLst>
      <p:ext uri="{BB962C8B-B14F-4D97-AF65-F5344CB8AC3E}">
        <p14:creationId xmlns:p14="http://schemas.microsoft.com/office/powerpoint/2010/main" val="305524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pic>
        <p:nvPicPr>
          <p:cNvPr id="4" name="Picture 3" descr="Vector background of vibrant colors splashing">
            <a:extLst>
              <a:ext uri="{FF2B5EF4-FFF2-40B4-BE49-F238E27FC236}">
                <a16:creationId xmlns:a16="http://schemas.microsoft.com/office/drawing/2014/main" id="{46D5A5FE-7B1A-B4F9-5AC6-D00D82CFE1D6}"/>
              </a:ext>
            </a:extLst>
          </p:cNvPr>
          <p:cNvPicPr>
            <a:picLocks noChangeAspect="1"/>
          </p:cNvPicPr>
          <p:nvPr/>
        </p:nvPicPr>
        <p:blipFill rotWithShape="1">
          <a:blip r:embed="rId2"/>
          <a:srcRect t="17259" r="-1" b="-1"/>
          <a:stretch/>
        </p:blipFill>
        <p:spPr>
          <a:xfrm>
            <a:off x="20" y="10"/>
            <a:ext cx="12188930" cy="6857990"/>
          </a:xfrm>
          <a:prstGeom prst="rect">
            <a:avLst/>
          </a:prstGeom>
        </p:spPr>
      </p:pic>
      <p:sp>
        <p:nvSpPr>
          <p:cNvPr id="16" name="Rectangle 15">
            <a:extLst>
              <a:ext uri="{FF2B5EF4-FFF2-40B4-BE49-F238E27FC236}">
                <a16:creationId xmlns:a16="http://schemas.microsoft.com/office/drawing/2014/main" id="{D503E11D-D7FB-44ED-80F1-8CDAD7A9A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2000">
                <a:schemeClr val="tx1">
                  <a:alpha val="30000"/>
                </a:schemeClr>
              </a:gs>
              <a:gs pos="26000">
                <a:schemeClr val="tx1">
                  <a:alpha val="20000"/>
                </a:schemeClr>
              </a:gs>
              <a:gs pos="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ED2D5AB9-634F-1FC7-0152-3ACE6A7F13C8}"/>
              </a:ext>
            </a:extLst>
          </p:cNvPr>
          <p:cNvSpPr>
            <a:spLocks noGrp="1"/>
          </p:cNvSpPr>
          <p:nvPr>
            <p:ph type="ctrTitle"/>
          </p:nvPr>
        </p:nvSpPr>
        <p:spPr>
          <a:xfrm>
            <a:off x="93783" y="1107569"/>
            <a:ext cx="7113531" cy="3566160"/>
          </a:xfrm>
        </p:spPr>
        <p:txBody>
          <a:bodyPr>
            <a:noAutofit/>
          </a:bodyPr>
          <a:lstStyle/>
          <a:p>
            <a:r>
              <a:rPr lang="en-US" dirty="0">
                <a:solidFill>
                  <a:schemeClr val="bg1"/>
                </a:solidFill>
                <a:latin typeface="Avenir Book" panose="02000503020000020003" pitchFamily="2" charset="0"/>
              </a:rPr>
              <a:t>Fulton Public Schools</a:t>
            </a:r>
          </a:p>
        </p:txBody>
      </p:sp>
    </p:spTree>
    <p:extLst>
      <p:ext uri="{BB962C8B-B14F-4D97-AF65-F5344CB8AC3E}">
        <p14:creationId xmlns:p14="http://schemas.microsoft.com/office/powerpoint/2010/main" val="1833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1"/>
          <p:cNvSpPr txBox="1">
            <a:spLocks noGrp="1"/>
          </p:cNvSpPr>
          <p:nvPr>
            <p:ph type="ctrTitle"/>
          </p:nvPr>
        </p:nvSpPr>
        <p:spPr>
          <a:xfrm>
            <a:off x="787467" y="655200"/>
            <a:ext cx="5308533" cy="4085600"/>
          </a:xfrm>
          <a:prstGeom prst="rect">
            <a:avLst/>
          </a:prstGeom>
        </p:spPr>
        <p:txBody>
          <a:bodyPr spcFirstLastPara="1" wrap="square" lIns="121900" tIns="121900" rIns="121900" bIns="121900" anchor="t" anchorCtr="0">
            <a:noAutofit/>
          </a:bodyPr>
          <a:lstStyle/>
          <a:p>
            <a:r>
              <a:rPr lang="en-US" dirty="0">
                <a:latin typeface="Times" pitchFamily="2" charset="0"/>
                <a:cs typeface="Baghdad" pitchFamily="2" charset="-78"/>
              </a:rPr>
              <a:t>FULTON</a:t>
            </a:r>
            <a:br>
              <a:rPr lang="en-US" dirty="0">
                <a:latin typeface="Times" pitchFamily="2" charset="0"/>
                <a:cs typeface="Baghdad" pitchFamily="2" charset="-78"/>
              </a:rPr>
            </a:br>
            <a:r>
              <a:rPr lang="en-US" dirty="0">
                <a:latin typeface="Times" pitchFamily="2" charset="0"/>
                <a:cs typeface="Baghdad" pitchFamily="2" charset="-78"/>
              </a:rPr>
              <a:t>PUBLIC </a:t>
            </a:r>
            <a:br>
              <a:rPr lang="en-US" dirty="0">
                <a:latin typeface="Times" pitchFamily="2" charset="0"/>
                <a:cs typeface="Baghdad" pitchFamily="2" charset="-78"/>
              </a:rPr>
            </a:br>
            <a:r>
              <a:rPr lang="en-US" dirty="0">
                <a:latin typeface="Times" pitchFamily="2" charset="0"/>
                <a:cs typeface="Beirut" pitchFamily="2" charset="-78"/>
              </a:rPr>
              <a:t>SCHOOLS</a:t>
            </a:r>
            <a:endParaRPr dirty="0">
              <a:latin typeface="Times" pitchFamily="2" charset="0"/>
              <a:cs typeface="Beirut" pitchFamily="2" charset="-78"/>
            </a:endParaRPr>
          </a:p>
        </p:txBody>
      </p:sp>
      <p:sp>
        <p:nvSpPr>
          <p:cNvPr id="250" name="Google Shape;250;p41"/>
          <p:cNvSpPr txBox="1">
            <a:spLocks noGrp="1"/>
          </p:cNvSpPr>
          <p:nvPr>
            <p:ph type="subTitle" idx="1"/>
          </p:nvPr>
        </p:nvSpPr>
        <p:spPr>
          <a:xfrm>
            <a:off x="821601" y="5650400"/>
            <a:ext cx="3547873" cy="865600"/>
          </a:xfrm>
          <a:prstGeom prst="rect">
            <a:avLst/>
          </a:prstGeom>
        </p:spPr>
        <p:txBody>
          <a:bodyPr spcFirstLastPara="1" wrap="square" lIns="121900" tIns="121900" rIns="121900" bIns="121900" anchor="b" anchorCtr="0">
            <a:noAutofit/>
          </a:bodyPr>
          <a:lstStyle/>
          <a:p>
            <a:pPr marL="0" indent="0"/>
            <a:r>
              <a:rPr lang="en-GB" sz="2667" dirty="0">
                <a:latin typeface="Times" pitchFamily="2" charset="0"/>
              </a:rPr>
              <a:t>PBIS </a:t>
            </a:r>
          </a:p>
          <a:p>
            <a:pPr marL="0" indent="0"/>
            <a:r>
              <a:rPr lang="en-GB" sz="2667" dirty="0">
                <a:latin typeface="Times" pitchFamily="2" charset="0"/>
              </a:rPr>
              <a:t>DISTRICT LEADERHIP TEAM</a:t>
            </a:r>
            <a:endParaRPr sz="2667" dirty="0">
              <a:latin typeface="Times" pitchFamily="2" charset="0"/>
            </a:endParaRPr>
          </a:p>
        </p:txBody>
      </p:sp>
      <p:pic>
        <p:nvPicPr>
          <p:cNvPr id="512" name="Google Shape;59;p13">
            <a:extLst>
              <a:ext uri="{FF2B5EF4-FFF2-40B4-BE49-F238E27FC236}">
                <a16:creationId xmlns:a16="http://schemas.microsoft.com/office/drawing/2014/main" id="{A96660F4-521C-3302-450F-67978110A3E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73686" y="1699656"/>
            <a:ext cx="3461657" cy="4350888"/>
          </a:xfrm>
          <a:prstGeom prst="rect">
            <a:avLst/>
          </a:prstGeom>
          <a:noFill/>
          <a:ln>
            <a:noFill/>
          </a:ln>
          <a:effectLst>
            <a:outerShdw blurRad="57150" dist="19050" dir="5400000" algn="bl"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2" name="Google Shape;552;p44"/>
          <p:cNvSpPr txBox="1">
            <a:spLocks noGrp="1"/>
          </p:cNvSpPr>
          <p:nvPr>
            <p:ph type="title"/>
          </p:nvPr>
        </p:nvSpPr>
        <p:spPr>
          <a:xfrm flipH="1">
            <a:off x="484276" y="654230"/>
            <a:ext cx="5611724" cy="2468800"/>
          </a:xfrm>
          <a:prstGeom prst="rect">
            <a:avLst/>
          </a:prstGeom>
        </p:spPr>
        <p:txBody>
          <a:bodyPr spcFirstLastPara="1" wrap="square" lIns="121900" tIns="121900" rIns="121900" bIns="121900" anchor="t" anchorCtr="0">
            <a:noAutofit/>
          </a:bodyPr>
          <a:lstStyle/>
          <a:p>
            <a:r>
              <a:rPr lang="en-GB" dirty="0">
                <a:solidFill>
                  <a:schemeClr val="dk1"/>
                </a:solidFill>
                <a:latin typeface="Times" pitchFamily="2" charset="0"/>
              </a:rPr>
              <a:t>About Us</a:t>
            </a:r>
            <a:endParaRPr dirty="0">
              <a:solidFill>
                <a:schemeClr val="dk1"/>
              </a:solidFill>
              <a:latin typeface="Times" pitchFamily="2" charset="0"/>
            </a:endParaRPr>
          </a:p>
        </p:txBody>
      </p:sp>
      <p:pic>
        <p:nvPicPr>
          <p:cNvPr id="7" name="Picture 6" descr="Map&#10;&#10;Description automatically generated">
            <a:extLst>
              <a:ext uri="{FF2B5EF4-FFF2-40B4-BE49-F238E27FC236}">
                <a16:creationId xmlns:a16="http://schemas.microsoft.com/office/drawing/2014/main" id="{013C2307-A838-165B-1F19-59813AF28C0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7708" y="3412200"/>
            <a:ext cx="3621564" cy="3223192"/>
          </a:xfrm>
          <a:prstGeom prst="rect">
            <a:avLst/>
          </a:prstGeom>
        </p:spPr>
      </p:pic>
      <p:sp>
        <p:nvSpPr>
          <p:cNvPr id="8" name="TextBox 7">
            <a:extLst>
              <a:ext uri="{FF2B5EF4-FFF2-40B4-BE49-F238E27FC236}">
                <a16:creationId xmlns:a16="http://schemas.microsoft.com/office/drawing/2014/main" id="{FE281396-0DD1-DFEF-D517-9D6EE0948A0D}"/>
              </a:ext>
            </a:extLst>
          </p:cNvPr>
          <p:cNvSpPr txBox="1"/>
          <p:nvPr/>
        </p:nvSpPr>
        <p:spPr>
          <a:xfrm>
            <a:off x="5319272" y="2034133"/>
            <a:ext cx="6494411" cy="239046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2667" b="1"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Fulton Public Schools (Fulton, MO)</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1 Early Childhood Center</a:t>
            </a:r>
          </a:p>
          <a:p>
            <a:pPr marL="457189" marR="0" lvl="1"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3 Elementary Schools (K-5)</a:t>
            </a:r>
          </a:p>
          <a:p>
            <a:pPr marL="457189" marR="0" lvl="1"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1 Middle School</a:t>
            </a:r>
          </a:p>
          <a:p>
            <a:pPr marL="457189" marR="0" lvl="1"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1 High School </a:t>
            </a:r>
          </a:p>
        </p:txBody>
      </p:sp>
      <p:sp>
        <p:nvSpPr>
          <p:cNvPr id="284" name="TextBox 283">
            <a:extLst>
              <a:ext uri="{FF2B5EF4-FFF2-40B4-BE49-F238E27FC236}">
                <a16:creationId xmlns:a16="http://schemas.microsoft.com/office/drawing/2014/main" id="{043C31C7-FB28-220E-FDE7-B88A817C9EE3}"/>
              </a:ext>
            </a:extLst>
          </p:cNvPr>
          <p:cNvSpPr txBox="1"/>
          <p:nvPr/>
        </p:nvSpPr>
        <p:spPr>
          <a:xfrm>
            <a:off x="6096001" y="4411110"/>
            <a:ext cx="8730343" cy="2349361"/>
          </a:xfrm>
          <a:prstGeom prst="rect">
            <a:avLst/>
          </a:prstGeom>
          <a:noFill/>
        </p:spPr>
        <p:txBody>
          <a:bodyPr wrap="square" rtlCol="0">
            <a:spAutoFit/>
          </a:bodyPr>
          <a:lstStyle/>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89 students (PK) / 2,144 (K-12)</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78% White, 10% Multiracial, </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8% Black, 3% Hispanic</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38.0% FRL</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14.3% </a:t>
            </a:r>
            <a:r>
              <a:rPr kumimoji="0" lang="en-US" sz="2400" b="0" i="0" u="none" strike="noStrike" kern="0" cap="none" spc="0" normalizeH="0" baseline="0" noProof="0" dirty="0" err="1">
                <a:ln>
                  <a:noFill/>
                </a:ln>
                <a:solidFill>
                  <a:srgbClr val="000000"/>
                </a:solidFill>
                <a:effectLst/>
                <a:uLnTx/>
                <a:uFillTx/>
                <a:latin typeface="Arial"/>
                <a:ea typeface="+mn-ea"/>
                <a:cs typeface="Calibri" panose="020F0502020204030204" pitchFamily="34" charset="0"/>
                <a:sym typeface="Arial"/>
              </a:rPr>
              <a:t>SpEd</a:t>
            </a: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 </a:t>
            </a:r>
          </a:p>
        </p:txBody>
      </p:sp>
      <p:sp>
        <p:nvSpPr>
          <p:cNvPr id="9" name="TextBox 8">
            <a:extLst>
              <a:ext uri="{FF2B5EF4-FFF2-40B4-BE49-F238E27FC236}">
                <a16:creationId xmlns:a16="http://schemas.microsoft.com/office/drawing/2014/main" id="{F9C67C38-838D-1B4A-D0B0-9A356A1ED2B0}"/>
              </a:ext>
            </a:extLst>
          </p:cNvPr>
          <p:cNvSpPr txBox="1"/>
          <p:nvPr/>
        </p:nvSpPr>
        <p:spPr>
          <a:xfrm>
            <a:off x="10036627" y="6466115"/>
            <a:ext cx="2155372" cy="33855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Times" pitchFamily="2" charset="0"/>
                <a:ea typeface="+mn-ea"/>
                <a:cs typeface="Arial"/>
                <a:sym typeface="Arial"/>
              </a:rPr>
              <a:t>2020-2021 Data</a:t>
            </a:r>
          </a:p>
        </p:txBody>
      </p:sp>
      <p:sp>
        <p:nvSpPr>
          <p:cNvPr id="10" name="10-Point Star 9">
            <a:extLst>
              <a:ext uri="{FF2B5EF4-FFF2-40B4-BE49-F238E27FC236}">
                <a16:creationId xmlns:a16="http://schemas.microsoft.com/office/drawing/2014/main" id="{E5CD0F24-77B6-4668-7FCE-C8051C9ADF17}"/>
              </a:ext>
            </a:extLst>
          </p:cNvPr>
          <p:cNvSpPr/>
          <p:nvPr/>
        </p:nvSpPr>
        <p:spPr>
          <a:xfrm>
            <a:off x="10213246" y="80689"/>
            <a:ext cx="1863749" cy="1846084"/>
          </a:xfrm>
          <a:prstGeom prst="star1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FFFFFF"/>
                </a:solidFill>
                <a:effectLst/>
                <a:uLnTx/>
                <a:uFillTx/>
                <a:latin typeface="Arial"/>
                <a:ea typeface="+mn-ea"/>
                <a:cs typeface="+mn-cs"/>
                <a:sym typeface="Arial"/>
              </a:rPr>
              <a:t>PBIS DLT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FFFFFF"/>
                </a:solidFill>
                <a:effectLst/>
                <a:uLnTx/>
                <a:uFillTx/>
                <a:latin typeface="Arial"/>
                <a:ea typeface="+mn-ea"/>
                <a:cs typeface="+mn-cs"/>
                <a:sym typeface="Arial"/>
              </a:rPr>
              <a:t>since 2018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2" name="Google Shape;832;p45"/>
          <p:cNvSpPr txBox="1">
            <a:spLocks noGrp="1"/>
          </p:cNvSpPr>
          <p:nvPr>
            <p:ph type="title"/>
          </p:nvPr>
        </p:nvSpPr>
        <p:spPr>
          <a:xfrm>
            <a:off x="720000" y="219771"/>
            <a:ext cx="10800000" cy="763600"/>
          </a:xfrm>
          <a:prstGeom prst="rect">
            <a:avLst/>
          </a:prstGeom>
        </p:spPr>
        <p:txBody>
          <a:bodyPr spcFirstLastPara="1" wrap="square" lIns="121900" tIns="121900" rIns="121900" bIns="121900" anchor="t" anchorCtr="0">
            <a:noAutofit/>
          </a:bodyPr>
          <a:lstStyle/>
          <a:p>
            <a:r>
              <a:rPr lang="en-GB" dirty="0">
                <a:latin typeface="Times" pitchFamily="2" charset="0"/>
              </a:rPr>
              <a:t>Leadership Teaming</a:t>
            </a:r>
            <a:endParaRPr dirty="0">
              <a:latin typeface="Times" pitchFamily="2" charset="0"/>
            </a:endParaRPr>
          </a:p>
        </p:txBody>
      </p:sp>
      <p:pic>
        <p:nvPicPr>
          <p:cNvPr id="17" name="Content Placeholder 6">
            <a:extLst>
              <a:ext uri="{FF2B5EF4-FFF2-40B4-BE49-F238E27FC236}">
                <a16:creationId xmlns:a16="http://schemas.microsoft.com/office/drawing/2014/main" id="{E915A087-15D6-0FB8-4664-D8CF6F50386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5927" y="1429273"/>
            <a:ext cx="3971743" cy="3023755"/>
          </a:xfrm>
          <a:prstGeom prst="rect">
            <a:avLst/>
          </a:prstGeom>
          <a:noFill/>
          <a:ln>
            <a:noFill/>
          </a:ln>
          <a:effectLst/>
        </p:spPr>
      </p:pic>
      <p:pic>
        <p:nvPicPr>
          <p:cNvPr id="11" name="Picture 10" descr="A group of people posing for a photo&#10;&#10;Description automatically generated">
            <a:extLst>
              <a:ext uri="{FF2B5EF4-FFF2-40B4-BE49-F238E27FC236}">
                <a16:creationId xmlns:a16="http://schemas.microsoft.com/office/drawing/2014/main" id="{526E3B39-4C6D-6179-103A-C9E0DD0E87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7005" y="1373794"/>
            <a:ext cx="4599440" cy="2980399"/>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7E0DE73A-EC15-B205-C9CF-E2AC88CAE2A9}"/>
              </a:ext>
            </a:extLst>
          </p:cNvPr>
          <p:cNvSpPr txBox="1"/>
          <p:nvPr/>
        </p:nvSpPr>
        <p:spPr>
          <a:xfrm>
            <a:off x="1937658" y="4800095"/>
            <a:ext cx="10069285" cy="1685846"/>
          </a:xfrm>
          <a:prstGeom prst="rect">
            <a:avLst/>
          </a:prstGeom>
          <a:noFill/>
        </p:spPr>
        <p:txBody>
          <a:bodyPr wrap="square" rtlCol="0">
            <a:spAutoFit/>
          </a:bodyPr>
          <a:lstStyle/>
          <a:p>
            <a:pPr marL="380990" marR="0" lvl="4" indent="-380990" algn="l"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Representation from all campuses (PK-12) w/ experience at Tiers 1-3</a:t>
            </a:r>
          </a:p>
          <a:p>
            <a:pPr marL="380990" marR="0" lvl="4" indent="-380990" algn="l"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Executive leadership participates in meetings</a:t>
            </a:r>
          </a:p>
          <a:p>
            <a:pPr marL="380990" marR="0" lvl="4" indent="-380990" algn="l" defTabSz="121917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Monthly meetings w/ standard Google agenda focused on action plan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val 2"/>
          <p:cNvSpPr>
            <a:spLocks noChangeArrowheads="1"/>
          </p:cNvSpPr>
          <p:nvPr/>
        </p:nvSpPr>
        <p:spPr bwMode="auto">
          <a:xfrm>
            <a:off x="4876800" y="3292475"/>
            <a:ext cx="2362200" cy="2209800"/>
          </a:xfrm>
          <a:prstGeom prst="ellipse">
            <a:avLst/>
          </a:prstGeom>
          <a:noFill/>
          <a:ln w="63500">
            <a:solidFill>
              <a:srgbClr val="99CC00"/>
            </a:solidFill>
            <a:round/>
            <a:headEnd/>
            <a:tailEnd/>
          </a:ln>
          <a:effectLst/>
        </p:spPr>
        <p:txBody>
          <a:bodyPr wrap="none" anchor="ctr">
            <a:prstTxWarp prst="textNoShape">
              <a:avLst/>
            </a:prstTxWarp>
          </a:bodyPr>
          <a:lstStyle/>
          <a:p>
            <a:pPr algn="ctr"/>
            <a:endParaRPr lang="en-US"/>
          </a:p>
        </p:txBody>
      </p:sp>
      <p:sp>
        <p:nvSpPr>
          <p:cNvPr id="62467" name="Oval 3"/>
          <p:cNvSpPr>
            <a:spLocks noChangeArrowheads="1"/>
          </p:cNvSpPr>
          <p:nvPr/>
        </p:nvSpPr>
        <p:spPr bwMode="auto">
          <a:xfrm>
            <a:off x="5562600" y="2149475"/>
            <a:ext cx="2286000" cy="2209800"/>
          </a:xfrm>
          <a:prstGeom prst="ellipse">
            <a:avLst/>
          </a:prstGeom>
          <a:noFill/>
          <a:ln w="63500">
            <a:solidFill>
              <a:srgbClr val="FF99CC"/>
            </a:solidFill>
            <a:round/>
            <a:headEnd/>
            <a:tailEnd/>
          </a:ln>
          <a:effectLst/>
        </p:spPr>
        <p:txBody>
          <a:bodyPr wrap="none" anchor="ctr">
            <a:prstTxWarp prst="textNoShape">
              <a:avLst/>
            </a:prstTxWarp>
          </a:bodyPr>
          <a:lstStyle/>
          <a:p>
            <a:endParaRPr lang="en-US"/>
          </a:p>
        </p:txBody>
      </p:sp>
      <p:sp>
        <p:nvSpPr>
          <p:cNvPr id="62468" name="Oval 4"/>
          <p:cNvSpPr>
            <a:spLocks noChangeArrowheads="1"/>
          </p:cNvSpPr>
          <p:nvPr/>
        </p:nvSpPr>
        <p:spPr bwMode="auto">
          <a:xfrm>
            <a:off x="3962400" y="1371603"/>
            <a:ext cx="4267200" cy="4511675"/>
          </a:xfrm>
          <a:prstGeom prst="ellipse">
            <a:avLst/>
          </a:prstGeom>
          <a:noFill/>
          <a:ln w="63500">
            <a:solidFill>
              <a:srgbClr val="333399"/>
            </a:solidFill>
            <a:round/>
            <a:headEnd/>
            <a:tailEnd/>
          </a:ln>
          <a:effectLst/>
        </p:spPr>
        <p:txBody>
          <a:bodyPr wrap="none" anchor="ctr">
            <a:prstTxWarp prst="textNoShape">
              <a:avLst/>
            </a:prstTxWarp>
          </a:bodyPr>
          <a:lstStyle/>
          <a:p>
            <a:endParaRPr lang="en-US"/>
          </a:p>
        </p:txBody>
      </p:sp>
      <p:sp>
        <p:nvSpPr>
          <p:cNvPr id="62469" name="Oval 5"/>
          <p:cNvSpPr>
            <a:spLocks noChangeArrowheads="1"/>
          </p:cNvSpPr>
          <p:nvPr/>
        </p:nvSpPr>
        <p:spPr bwMode="auto">
          <a:xfrm>
            <a:off x="4267200" y="2149475"/>
            <a:ext cx="2209800" cy="2209800"/>
          </a:xfrm>
          <a:prstGeom prst="ellipse">
            <a:avLst/>
          </a:prstGeom>
          <a:noFill/>
          <a:ln w="63500">
            <a:solidFill>
              <a:srgbClr val="00FFCC"/>
            </a:solidFill>
            <a:round/>
            <a:headEnd/>
            <a:tailEnd/>
          </a:ln>
          <a:effectLst/>
        </p:spPr>
        <p:txBody>
          <a:bodyPr wrap="none" anchor="ctr">
            <a:prstTxWarp prst="textNoShape">
              <a:avLst/>
            </a:prstTxWarp>
          </a:bodyPr>
          <a:lstStyle/>
          <a:p>
            <a:endParaRPr lang="en-US"/>
          </a:p>
        </p:txBody>
      </p:sp>
      <p:sp>
        <p:nvSpPr>
          <p:cNvPr id="62470" name="Text Box 6"/>
          <p:cNvSpPr txBox="1">
            <a:spLocks noChangeArrowheads="1"/>
          </p:cNvSpPr>
          <p:nvPr/>
        </p:nvSpPr>
        <p:spPr bwMode="auto">
          <a:xfrm rot="-3258865">
            <a:off x="4513132" y="2933185"/>
            <a:ext cx="1032141" cy="369332"/>
          </a:xfrm>
          <a:prstGeom prst="rect">
            <a:avLst/>
          </a:prstGeom>
          <a:noFill/>
          <a:ln w="9525">
            <a:noFill/>
            <a:miter lim="800000"/>
            <a:headEnd/>
            <a:tailEnd/>
          </a:ln>
          <a:effectLst/>
        </p:spPr>
        <p:txBody>
          <a:bodyPr wrap="none">
            <a:prstTxWarp prst="textNoShape">
              <a:avLst/>
            </a:prstTxWarp>
            <a:spAutoFit/>
          </a:bodyPr>
          <a:lstStyle/>
          <a:p>
            <a:r>
              <a:rPr lang="en-US"/>
              <a:t>SYSTEMS</a:t>
            </a:r>
          </a:p>
        </p:txBody>
      </p:sp>
      <p:sp>
        <p:nvSpPr>
          <p:cNvPr id="62471" name="Text Box 7"/>
          <p:cNvSpPr txBox="1">
            <a:spLocks noChangeArrowheads="1"/>
          </p:cNvSpPr>
          <p:nvPr/>
        </p:nvSpPr>
        <p:spPr bwMode="auto">
          <a:xfrm>
            <a:off x="5480234" y="4594225"/>
            <a:ext cx="1197764" cy="369332"/>
          </a:xfrm>
          <a:prstGeom prst="rect">
            <a:avLst/>
          </a:prstGeom>
          <a:noFill/>
          <a:ln w="9525">
            <a:noFill/>
            <a:miter lim="800000"/>
            <a:headEnd/>
            <a:tailEnd/>
          </a:ln>
          <a:effectLst/>
        </p:spPr>
        <p:txBody>
          <a:bodyPr wrap="none">
            <a:prstTxWarp prst="textNoShape">
              <a:avLst/>
            </a:prstTxWarp>
            <a:spAutoFit/>
          </a:bodyPr>
          <a:lstStyle/>
          <a:p>
            <a:r>
              <a:rPr lang="en-US" dirty="0"/>
              <a:t>PRACTICES</a:t>
            </a:r>
          </a:p>
        </p:txBody>
      </p:sp>
      <p:sp>
        <p:nvSpPr>
          <p:cNvPr id="62472" name="Text Box 8"/>
          <p:cNvSpPr txBox="1">
            <a:spLocks noChangeArrowheads="1"/>
          </p:cNvSpPr>
          <p:nvPr/>
        </p:nvSpPr>
        <p:spPr bwMode="auto">
          <a:xfrm rot="2905354">
            <a:off x="6676978" y="2866509"/>
            <a:ext cx="666844" cy="369332"/>
          </a:xfrm>
          <a:prstGeom prst="rect">
            <a:avLst/>
          </a:prstGeom>
          <a:noFill/>
          <a:ln w="9525">
            <a:noFill/>
            <a:miter lim="800000"/>
            <a:headEnd/>
            <a:tailEnd/>
          </a:ln>
          <a:effectLst/>
        </p:spPr>
        <p:txBody>
          <a:bodyPr wrap="none">
            <a:prstTxWarp prst="textNoShape">
              <a:avLst/>
            </a:prstTxWarp>
            <a:spAutoFit/>
          </a:bodyPr>
          <a:lstStyle/>
          <a:p>
            <a:r>
              <a:rPr lang="en-US"/>
              <a:t>DATA</a:t>
            </a:r>
          </a:p>
        </p:txBody>
      </p:sp>
      <p:sp>
        <p:nvSpPr>
          <p:cNvPr id="62473" name="Text Box 9"/>
          <p:cNvSpPr txBox="1">
            <a:spLocks noChangeArrowheads="1"/>
          </p:cNvSpPr>
          <p:nvPr/>
        </p:nvSpPr>
        <p:spPr bwMode="auto">
          <a:xfrm>
            <a:off x="2057348" y="2819403"/>
            <a:ext cx="1489185" cy="646331"/>
          </a:xfrm>
          <a:prstGeom prst="rect">
            <a:avLst/>
          </a:prstGeom>
          <a:noFill/>
          <a:ln w="9525">
            <a:noFill/>
            <a:miter lim="800000"/>
            <a:headEnd/>
            <a:tailEnd/>
          </a:ln>
          <a:effectLst/>
        </p:spPr>
        <p:txBody>
          <a:bodyPr wrap="none">
            <a:prstTxWarp prst="textNoShape">
              <a:avLst/>
            </a:prstTxWarp>
            <a:spAutoFit/>
          </a:bodyPr>
          <a:lstStyle/>
          <a:p>
            <a:pPr algn="ctr"/>
            <a:r>
              <a:rPr lang="en-US"/>
              <a:t>Supporting</a:t>
            </a:r>
          </a:p>
          <a:p>
            <a:pPr algn="ctr"/>
            <a:r>
              <a:rPr lang="en-US"/>
              <a:t>Staff Behavior</a:t>
            </a:r>
          </a:p>
        </p:txBody>
      </p:sp>
      <p:sp>
        <p:nvSpPr>
          <p:cNvPr id="62474" name="Text Box 10"/>
          <p:cNvSpPr txBox="1">
            <a:spLocks noChangeArrowheads="1"/>
          </p:cNvSpPr>
          <p:nvPr/>
        </p:nvSpPr>
        <p:spPr bwMode="auto">
          <a:xfrm>
            <a:off x="8681611" y="2667000"/>
            <a:ext cx="1215297" cy="923330"/>
          </a:xfrm>
          <a:prstGeom prst="rect">
            <a:avLst/>
          </a:prstGeom>
          <a:noFill/>
          <a:ln w="9525">
            <a:noFill/>
            <a:miter lim="800000"/>
            <a:headEnd/>
            <a:tailEnd/>
          </a:ln>
          <a:effectLst/>
        </p:spPr>
        <p:txBody>
          <a:bodyPr wrap="none">
            <a:prstTxWarp prst="textNoShape">
              <a:avLst/>
            </a:prstTxWarp>
            <a:spAutoFit/>
          </a:bodyPr>
          <a:lstStyle/>
          <a:p>
            <a:pPr algn="ctr"/>
            <a:r>
              <a:rPr lang="en-US"/>
              <a:t>Supporting</a:t>
            </a:r>
          </a:p>
          <a:p>
            <a:pPr algn="ctr"/>
            <a:r>
              <a:rPr lang="en-US"/>
              <a:t>Decision</a:t>
            </a:r>
          </a:p>
          <a:p>
            <a:pPr algn="ctr"/>
            <a:r>
              <a:rPr lang="en-US"/>
              <a:t>Making</a:t>
            </a:r>
          </a:p>
        </p:txBody>
      </p:sp>
      <p:sp>
        <p:nvSpPr>
          <p:cNvPr id="62475" name="Text Box 11"/>
          <p:cNvSpPr txBox="1">
            <a:spLocks noChangeArrowheads="1"/>
          </p:cNvSpPr>
          <p:nvPr/>
        </p:nvSpPr>
        <p:spPr bwMode="auto">
          <a:xfrm>
            <a:off x="5162477" y="5883278"/>
            <a:ext cx="1801958" cy="646331"/>
          </a:xfrm>
          <a:prstGeom prst="rect">
            <a:avLst/>
          </a:prstGeom>
          <a:noFill/>
          <a:ln w="9525">
            <a:noFill/>
            <a:miter lim="800000"/>
            <a:headEnd/>
            <a:tailEnd/>
          </a:ln>
          <a:effectLst/>
        </p:spPr>
        <p:txBody>
          <a:bodyPr wrap="none">
            <a:prstTxWarp prst="textNoShape">
              <a:avLst/>
            </a:prstTxWarp>
            <a:spAutoFit/>
          </a:bodyPr>
          <a:lstStyle/>
          <a:p>
            <a:pPr algn="ctr"/>
            <a:r>
              <a:rPr lang="en-US"/>
              <a:t>Supporting</a:t>
            </a:r>
          </a:p>
          <a:p>
            <a:pPr algn="ctr"/>
            <a:r>
              <a:rPr lang="en-US"/>
              <a:t>Student Behavior</a:t>
            </a:r>
          </a:p>
        </p:txBody>
      </p:sp>
      <p:sp>
        <p:nvSpPr>
          <p:cNvPr id="62476" name="Text Box 12"/>
          <p:cNvSpPr txBox="1">
            <a:spLocks noChangeArrowheads="1"/>
          </p:cNvSpPr>
          <p:nvPr/>
        </p:nvSpPr>
        <p:spPr bwMode="auto">
          <a:xfrm>
            <a:off x="1889768" y="381000"/>
            <a:ext cx="2132314" cy="1569660"/>
          </a:xfrm>
          <a:prstGeom prst="rect">
            <a:avLst/>
          </a:prstGeom>
          <a:noFill/>
          <a:ln w="9525">
            <a:solidFill>
              <a:schemeClr val="tx1"/>
            </a:solidFill>
            <a:miter lim="800000"/>
            <a:headEnd/>
            <a:tailEnd/>
          </a:ln>
          <a:effectLst/>
        </p:spPr>
        <p:txBody>
          <a:bodyPr wrap="none">
            <a:prstTxWarp prst="textNoShape">
              <a:avLst/>
            </a:prstTxWarp>
            <a:spAutoFit/>
          </a:bodyPr>
          <a:lstStyle/>
          <a:p>
            <a:pPr algn="ctr"/>
            <a:r>
              <a:rPr lang="en-US" sz="3200"/>
              <a:t>SW-Positive</a:t>
            </a:r>
          </a:p>
          <a:p>
            <a:pPr algn="ctr"/>
            <a:r>
              <a:rPr lang="en-US" sz="3200"/>
              <a:t>Behavior</a:t>
            </a:r>
          </a:p>
          <a:p>
            <a:pPr algn="ctr"/>
            <a:r>
              <a:rPr lang="en-US" sz="3200"/>
              <a:t>Support</a:t>
            </a:r>
          </a:p>
        </p:txBody>
      </p:sp>
      <p:sp>
        <p:nvSpPr>
          <p:cNvPr id="62477" name="Text Box 13"/>
          <p:cNvSpPr txBox="1">
            <a:spLocks noChangeArrowheads="1"/>
          </p:cNvSpPr>
          <p:nvPr/>
        </p:nvSpPr>
        <p:spPr bwMode="auto">
          <a:xfrm>
            <a:off x="5355618" y="1600200"/>
            <a:ext cx="1281120" cy="369332"/>
          </a:xfrm>
          <a:prstGeom prst="rect">
            <a:avLst/>
          </a:prstGeom>
          <a:noFill/>
          <a:ln w="9525">
            <a:noFill/>
            <a:miter lim="800000"/>
            <a:headEnd/>
            <a:tailEnd/>
          </a:ln>
          <a:effectLst/>
        </p:spPr>
        <p:txBody>
          <a:bodyPr wrap="none">
            <a:prstTxWarp prst="textNoShape">
              <a:avLst/>
            </a:prstTxWarp>
            <a:spAutoFit/>
          </a:bodyPr>
          <a:lstStyle/>
          <a:p>
            <a:r>
              <a:rPr lang="en-US" dirty="0"/>
              <a:t>OUTCOMES</a:t>
            </a:r>
          </a:p>
        </p:txBody>
      </p:sp>
      <p:sp>
        <p:nvSpPr>
          <p:cNvPr id="62478" name="Text Box 14"/>
          <p:cNvSpPr txBox="1">
            <a:spLocks noChangeArrowheads="1"/>
          </p:cNvSpPr>
          <p:nvPr/>
        </p:nvSpPr>
        <p:spPr bwMode="auto">
          <a:xfrm>
            <a:off x="4982455" y="228603"/>
            <a:ext cx="2379490" cy="646331"/>
          </a:xfrm>
          <a:prstGeom prst="rect">
            <a:avLst/>
          </a:prstGeom>
          <a:noFill/>
          <a:ln w="9525">
            <a:noFill/>
            <a:miter lim="800000"/>
            <a:headEnd/>
            <a:tailEnd/>
          </a:ln>
          <a:effectLst/>
        </p:spPr>
        <p:txBody>
          <a:bodyPr wrap="none">
            <a:prstTxWarp prst="textNoShape">
              <a:avLst/>
            </a:prstTxWarp>
            <a:spAutoFit/>
          </a:bodyPr>
          <a:lstStyle/>
          <a:p>
            <a:pPr algn="ctr"/>
            <a:r>
              <a:rPr lang="en-US"/>
              <a:t>Social Competence &amp;</a:t>
            </a:r>
          </a:p>
          <a:p>
            <a:pPr algn="ctr"/>
            <a:r>
              <a:rPr lang="en-US"/>
              <a:t>Academic Achievement</a:t>
            </a:r>
          </a:p>
        </p:txBody>
      </p:sp>
    </p:spTree>
    <p:extLst>
      <p:ext uri="{BB962C8B-B14F-4D97-AF65-F5344CB8AC3E}">
        <p14:creationId xmlns:p14="http://schemas.microsoft.com/office/powerpoint/2010/main" val="1932052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13" name="Google Shape;832;p45">
            <a:extLst>
              <a:ext uri="{FF2B5EF4-FFF2-40B4-BE49-F238E27FC236}">
                <a16:creationId xmlns:a16="http://schemas.microsoft.com/office/drawing/2014/main" id="{D7A29C07-FBB2-333F-7B39-91013823FFF8}"/>
              </a:ext>
            </a:extLst>
          </p:cNvPr>
          <p:cNvSpPr txBox="1">
            <a:spLocks noGrp="1"/>
          </p:cNvSpPr>
          <p:nvPr>
            <p:ph type="title"/>
          </p:nvPr>
        </p:nvSpPr>
        <p:spPr>
          <a:xfrm>
            <a:off x="720000" y="219771"/>
            <a:ext cx="10800000" cy="763600"/>
          </a:xfrm>
          <a:prstGeom prst="rect">
            <a:avLst/>
          </a:prstGeom>
        </p:spPr>
        <p:txBody>
          <a:bodyPr spcFirstLastPara="1" wrap="square" lIns="121900" tIns="121900" rIns="121900" bIns="121900" anchor="t" anchorCtr="0">
            <a:noAutofit/>
          </a:bodyPr>
          <a:lstStyle/>
          <a:p>
            <a:r>
              <a:rPr lang="en-GB" dirty="0">
                <a:latin typeface="Times" pitchFamily="2" charset="0"/>
              </a:rPr>
              <a:t>DSFI and Action Planning</a:t>
            </a:r>
            <a:endParaRPr dirty="0">
              <a:latin typeface="Times" pitchFamily="2" charset="0"/>
            </a:endParaRPr>
          </a:p>
        </p:txBody>
      </p:sp>
      <p:pic>
        <p:nvPicPr>
          <p:cNvPr id="5" name="Picture 4" descr="Table&#10;&#10;Description automatically generated">
            <a:extLst>
              <a:ext uri="{FF2B5EF4-FFF2-40B4-BE49-F238E27FC236}">
                <a16:creationId xmlns:a16="http://schemas.microsoft.com/office/drawing/2014/main" id="{3A27AFBE-2694-7B6B-7C2E-B365B189E7BB}"/>
              </a:ext>
            </a:extLst>
          </p:cNvPr>
          <p:cNvPicPr>
            <a:picLocks noChangeAspect="1"/>
          </p:cNvPicPr>
          <p:nvPr/>
        </p:nvPicPr>
        <p:blipFill>
          <a:blip r:embed="rId3"/>
          <a:stretch>
            <a:fillRect/>
          </a:stretch>
        </p:blipFill>
        <p:spPr>
          <a:xfrm>
            <a:off x="201837" y="1525034"/>
            <a:ext cx="5223600" cy="3180217"/>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chart&#10;&#10;Description automatically generated">
            <a:extLst>
              <a:ext uri="{FF2B5EF4-FFF2-40B4-BE49-F238E27FC236}">
                <a16:creationId xmlns:a16="http://schemas.microsoft.com/office/drawing/2014/main" id="{B3F724EE-6D36-4F41-1116-8F2AFFD72FE7}"/>
              </a:ext>
            </a:extLst>
          </p:cNvPr>
          <p:cNvPicPr>
            <a:picLocks noChangeAspect="1"/>
          </p:cNvPicPr>
          <p:nvPr/>
        </p:nvPicPr>
        <p:blipFill>
          <a:blip r:embed="rId4"/>
          <a:stretch>
            <a:fillRect/>
          </a:stretch>
        </p:blipFill>
        <p:spPr>
          <a:xfrm>
            <a:off x="6766563" y="1544250"/>
            <a:ext cx="5223600" cy="3170033"/>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D4DE9653-D12C-6386-5154-AC80843177E2}"/>
              </a:ext>
            </a:extLst>
          </p:cNvPr>
          <p:cNvSpPr txBox="1"/>
          <p:nvPr/>
        </p:nvSpPr>
        <p:spPr>
          <a:xfrm>
            <a:off x="201837" y="4866695"/>
            <a:ext cx="4707620"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Times" pitchFamily="2" charset="0"/>
                <a:ea typeface="+mn-ea"/>
                <a:cs typeface="Arial"/>
                <a:sym typeface="Arial"/>
              </a:rPr>
              <a:t>Google Sheet for DSFI Item Ratings and Analysis</a:t>
            </a:r>
          </a:p>
        </p:txBody>
      </p:sp>
      <p:sp>
        <p:nvSpPr>
          <p:cNvPr id="19" name="TextBox 18">
            <a:extLst>
              <a:ext uri="{FF2B5EF4-FFF2-40B4-BE49-F238E27FC236}">
                <a16:creationId xmlns:a16="http://schemas.microsoft.com/office/drawing/2014/main" id="{A3D78B8D-20A6-A0E9-B303-2546C4EF971A}"/>
              </a:ext>
            </a:extLst>
          </p:cNvPr>
          <p:cNvSpPr txBox="1"/>
          <p:nvPr/>
        </p:nvSpPr>
        <p:spPr>
          <a:xfrm>
            <a:off x="7788277" y="4866694"/>
            <a:ext cx="4201887" cy="33855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00000"/>
                </a:solidFill>
                <a:effectLst/>
                <a:uLnTx/>
                <a:uFillTx/>
                <a:latin typeface="Times" pitchFamily="2" charset="0"/>
                <a:ea typeface="+mn-ea"/>
                <a:cs typeface="Arial"/>
                <a:sym typeface="Arial"/>
              </a:rPr>
              <a:t>Data-based Decision Making and Prioritization</a:t>
            </a:r>
          </a:p>
        </p:txBody>
      </p:sp>
      <p:pic>
        <p:nvPicPr>
          <p:cNvPr id="20" name="Picture 19">
            <a:extLst>
              <a:ext uri="{FF2B5EF4-FFF2-40B4-BE49-F238E27FC236}">
                <a16:creationId xmlns:a16="http://schemas.microsoft.com/office/drawing/2014/main" id="{3D31B824-3572-2FEC-B50F-272464FA95E9}"/>
              </a:ext>
            </a:extLst>
          </p:cNvPr>
          <p:cNvPicPr>
            <a:picLocks noChangeAspect="1"/>
          </p:cNvPicPr>
          <p:nvPr/>
        </p:nvPicPr>
        <p:blipFill>
          <a:blip r:embed="rId5"/>
          <a:stretch>
            <a:fillRect/>
          </a:stretch>
        </p:blipFill>
        <p:spPr>
          <a:xfrm>
            <a:off x="4909457" y="4191423"/>
            <a:ext cx="2488279" cy="2446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8" presetClass="emph" presetSubtype="0" fill="hold" nodeType="withEffect">
                                  <p:stCondLst>
                                    <p:cond delay="0"/>
                                  </p:stCondLst>
                                  <p:childTnLst>
                                    <p:animRot by="21600000">
                                      <p:cBhvr>
                                        <p:cTn id="9"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17" name="Google Shape;832;p45">
            <a:extLst>
              <a:ext uri="{FF2B5EF4-FFF2-40B4-BE49-F238E27FC236}">
                <a16:creationId xmlns:a16="http://schemas.microsoft.com/office/drawing/2014/main" id="{693378D1-13C1-8878-29DB-C7CCA300C77C}"/>
              </a:ext>
            </a:extLst>
          </p:cNvPr>
          <p:cNvSpPr txBox="1">
            <a:spLocks noGrp="1"/>
          </p:cNvSpPr>
          <p:nvPr>
            <p:ph type="title"/>
          </p:nvPr>
        </p:nvSpPr>
        <p:spPr>
          <a:xfrm>
            <a:off x="720000" y="219771"/>
            <a:ext cx="10800000" cy="763600"/>
          </a:xfrm>
          <a:prstGeom prst="rect">
            <a:avLst/>
          </a:prstGeom>
        </p:spPr>
        <p:txBody>
          <a:bodyPr spcFirstLastPara="1" wrap="square" lIns="121900" tIns="121900" rIns="121900" bIns="121900" anchor="t" anchorCtr="0">
            <a:noAutofit/>
          </a:bodyPr>
          <a:lstStyle/>
          <a:p>
            <a:pPr algn="ctr"/>
            <a:r>
              <a:rPr lang="en-GB" dirty="0">
                <a:latin typeface="Times" pitchFamily="2" charset="0"/>
              </a:rPr>
              <a:t>Subcommittees</a:t>
            </a:r>
            <a:endParaRPr dirty="0">
              <a:latin typeface="Times" pitchFamily="2" charset="0"/>
            </a:endParaRPr>
          </a:p>
        </p:txBody>
      </p:sp>
      <p:sp>
        <p:nvSpPr>
          <p:cNvPr id="21" name="TextBox 20">
            <a:extLst>
              <a:ext uri="{FF2B5EF4-FFF2-40B4-BE49-F238E27FC236}">
                <a16:creationId xmlns:a16="http://schemas.microsoft.com/office/drawing/2014/main" id="{C98A43B4-836F-E9F4-4A13-B4AF79FA5345}"/>
              </a:ext>
            </a:extLst>
          </p:cNvPr>
          <p:cNvSpPr txBox="1"/>
          <p:nvPr/>
        </p:nvSpPr>
        <p:spPr>
          <a:xfrm>
            <a:off x="228862" y="1820490"/>
            <a:ext cx="3646453" cy="403193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2667" b="1"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Training</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Auditing of existing training materials (building-level) to facilitate development of  consistent district-level materials aligned with Center on PBIS PD Blueprint </a:t>
            </a:r>
          </a:p>
          <a:p>
            <a:pPr marL="0" marR="0" lvl="4"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        - DSFI  6.2, 6.3, 6.4 </a:t>
            </a:r>
          </a:p>
        </p:txBody>
      </p:sp>
      <p:sp>
        <p:nvSpPr>
          <p:cNvPr id="22" name="TextBox 21">
            <a:extLst>
              <a:ext uri="{FF2B5EF4-FFF2-40B4-BE49-F238E27FC236}">
                <a16:creationId xmlns:a16="http://schemas.microsoft.com/office/drawing/2014/main" id="{94B32004-F357-3B50-6530-E741AA6F5B8E}"/>
              </a:ext>
            </a:extLst>
          </p:cNvPr>
          <p:cNvSpPr txBox="1"/>
          <p:nvPr/>
        </p:nvSpPr>
        <p:spPr>
          <a:xfrm>
            <a:off x="4220869" y="1820490"/>
            <a:ext cx="3969140" cy="366260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2667" b="1"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Coaching</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Addressed coaching functions and implemented new titles - DSFI 7.6</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District-wide classroom implementation walkthrough process and pilot – DSFI 7.8 </a:t>
            </a:r>
          </a:p>
        </p:txBody>
      </p:sp>
      <p:sp>
        <p:nvSpPr>
          <p:cNvPr id="23" name="TextBox 22">
            <a:extLst>
              <a:ext uri="{FF2B5EF4-FFF2-40B4-BE49-F238E27FC236}">
                <a16:creationId xmlns:a16="http://schemas.microsoft.com/office/drawing/2014/main" id="{49DCA00F-7F16-B29E-680C-0870B3A14E5D}"/>
              </a:ext>
            </a:extLst>
          </p:cNvPr>
          <p:cNvSpPr txBox="1"/>
          <p:nvPr/>
        </p:nvSpPr>
        <p:spPr>
          <a:xfrm>
            <a:off x="8190008" y="1820490"/>
            <a:ext cx="3773131" cy="366260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2667" b="1"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Evaluation</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Assessment calendar with 1-page FAQ for common PBIS Assessments</a:t>
            </a:r>
          </a:p>
          <a:p>
            <a:pPr marL="457189" marR="0" lvl="4" indent="-457189"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Calibri" panose="020F0502020204030204" pitchFamily="34" charset="0"/>
                <a:sym typeface="Arial"/>
              </a:rPr>
              <a:t>Organization of district-wide walkthrough data for DLT analysis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pic>
        <p:nvPicPr>
          <p:cNvPr id="4" name="Picture 3" descr="Vector background of vibrant colors splashing">
            <a:extLst>
              <a:ext uri="{FF2B5EF4-FFF2-40B4-BE49-F238E27FC236}">
                <a16:creationId xmlns:a16="http://schemas.microsoft.com/office/drawing/2014/main" id="{46D5A5FE-7B1A-B4F9-5AC6-D00D82CFE1D6}"/>
              </a:ext>
            </a:extLst>
          </p:cNvPr>
          <p:cNvPicPr>
            <a:picLocks noChangeAspect="1"/>
          </p:cNvPicPr>
          <p:nvPr/>
        </p:nvPicPr>
        <p:blipFill rotWithShape="1">
          <a:blip r:embed="rId2"/>
          <a:srcRect t="17259" r="-1" b="-1"/>
          <a:stretch/>
        </p:blipFill>
        <p:spPr>
          <a:xfrm>
            <a:off x="20" y="10"/>
            <a:ext cx="12188930" cy="6857990"/>
          </a:xfrm>
          <a:prstGeom prst="rect">
            <a:avLst/>
          </a:prstGeom>
        </p:spPr>
      </p:pic>
      <p:sp>
        <p:nvSpPr>
          <p:cNvPr id="16" name="Rectangle 15">
            <a:extLst>
              <a:ext uri="{FF2B5EF4-FFF2-40B4-BE49-F238E27FC236}">
                <a16:creationId xmlns:a16="http://schemas.microsoft.com/office/drawing/2014/main" id="{D503E11D-D7FB-44ED-80F1-8CDAD7A9A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2000">
                <a:schemeClr val="tx1">
                  <a:alpha val="30000"/>
                </a:schemeClr>
              </a:gs>
              <a:gs pos="26000">
                <a:schemeClr val="tx1">
                  <a:alpha val="20000"/>
                </a:schemeClr>
              </a:gs>
              <a:gs pos="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ED2D5AB9-634F-1FC7-0152-3ACE6A7F13C8}"/>
              </a:ext>
            </a:extLst>
          </p:cNvPr>
          <p:cNvSpPr>
            <a:spLocks noGrp="1"/>
          </p:cNvSpPr>
          <p:nvPr>
            <p:ph type="ctrTitle"/>
          </p:nvPr>
        </p:nvSpPr>
        <p:spPr>
          <a:xfrm>
            <a:off x="93783" y="1107569"/>
            <a:ext cx="7113531" cy="3566160"/>
          </a:xfrm>
        </p:spPr>
        <p:txBody>
          <a:bodyPr>
            <a:noAutofit/>
          </a:bodyPr>
          <a:lstStyle/>
          <a:p>
            <a:r>
              <a:rPr lang="en-US" dirty="0">
                <a:solidFill>
                  <a:schemeClr val="bg1"/>
                </a:solidFill>
                <a:latin typeface="Avenir Book" panose="02000503020000020003" pitchFamily="2" charset="0"/>
              </a:rPr>
              <a:t>Center School District</a:t>
            </a:r>
          </a:p>
        </p:txBody>
      </p:sp>
    </p:spTree>
    <p:extLst>
      <p:ext uri="{BB962C8B-B14F-4D97-AF65-F5344CB8AC3E}">
        <p14:creationId xmlns:p14="http://schemas.microsoft.com/office/powerpoint/2010/main" val="223307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Center School District - Data-driven Decision Making Process </a:t>
            </a:r>
            <a:endParaRPr/>
          </a:p>
        </p:txBody>
      </p:sp>
      <p:sp>
        <p:nvSpPr>
          <p:cNvPr id="60" name="Google Shape;60;p1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25000" lnSpcReduction="20000"/>
          </a:bodyPr>
          <a:lstStyle/>
          <a:p>
            <a:pPr marL="0" indent="0">
              <a:buNone/>
            </a:pPr>
            <a:r>
              <a:rPr lang="en" sz="9600" b="1"/>
              <a:t>Data Sources Used to Determine Need:</a:t>
            </a:r>
            <a:endParaRPr sz="9600" b="1"/>
          </a:p>
          <a:p>
            <a:pPr marL="0" indent="0">
              <a:spcBef>
                <a:spcPts val="1600"/>
              </a:spcBef>
              <a:buNone/>
            </a:pPr>
            <a:r>
              <a:rPr lang="en" sz="9600"/>
              <a:t>*Social, Academic, and Emotional Behavior Screener (SAEBRS)</a:t>
            </a:r>
            <a:endParaRPr sz="9600"/>
          </a:p>
          <a:p>
            <a:pPr marL="0" indent="0">
              <a:spcBef>
                <a:spcPts val="1600"/>
              </a:spcBef>
              <a:buNone/>
            </a:pPr>
            <a:r>
              <a:rPr lang="en" sz="9600"/>
              <a:t>*PBIS Tiered Fidelity Inventory (TFI)</a:t>
            </a:r>
            <a:endParaRPr sz="9600"/>
          </a:p>
          <a:p>
            <a:pPr marL="0" indent="0">
              <a:spcBef>
                <a:spcPts val="1600"/>
              </a:spcBef>
              <a:buNone/>
            </a:pPr>
            <a:r>
              <a:rPr lang="en" sz="9600"/>
              <a:t>*Office Discipline Referrals (ODR) </a:t>
            </a:r>
            <a:endParaRPr sz="9600"/>
          </a:p>
          <a:p>
            <a:pPr marL="0" indent="0">
              <a:spcBef>
                <a:spcPts val="1600"/>
              </a:spcBef>
              <a:buNone/>
            </a:pPr>
            <a:r>
              <a:rPr lang="en" sz="9600"/>
              <a:t>PBIS Self-Assessment Survey (SAS)</a:t>
            </a:r>
            <a:endParaRPr sz="9600"/>
          </a:p>
          <a:p>
            <a:pPr marL="0" indent="0">
              <a:spcBef>
                <a:spcPts val="1600"/>
              </a:spcBef>
              <a:buNone/>
            </a:pPr>
            <a:r>
              <a:rPr lang="en" sz="9600"/>
              <a:t>Attendance</a:t>
            </a:r>
            <a:endParaRPr sz="9600"/>
          </a:p>
          <a:p>
            <a:pPr marL="0" indent="0">
              <a:spcBef>
                <a:spcPts val="1600"/>
              </a:spcBef>
              <a:buNone/>
            </a:pPr>
            <a:r>
              <a:rPr lang="en" sz="9600"/>
              <a:t>High-level Achievement</a:t>
            </a:r>
            <a:endParaRPr sz="9600"/>
          </a:p>
          <a:p>
            <a:pPr marL="0" indent="0">
              <a:spcBef>
                <a:spcPts val="1600"/>
              </a:spcBef>
              <a:buNone/>
            </a:pPr>
            <a:r>
              <a:rPr lang="en" sz="9600"/>
              <a:t>*District and Building Walk-through </a:t>
            </a:r>
            <a:endParaRPr sz="9600"/>
          </a:p>
          <a:p>
            <a:pPr marL="0" indent="0">
              <a:spcBef>
                <a:spcPts val="1600"/>
              </a:spcBef>
              <a:buNone/>
            </a:pPr>
            <a:r>
              <a:rPr lang="en" sz="9600"/>
              <a:t>Satchel Pulse Climate and Culture Survey </a:t>
            </a:r>
            <a:endParaRPr sz="9600"/>
          </a:p>
          <a:p>
            <a:pPr marL="0" indent="0">
              <a:spcBef>
                <a:spcPts val="1600"/>
              </a:spcBef>
              <a:buNone/>
            </a:pPr>
            <a:endParaRPr/>
          </a:p>
          <a:p>
            <a:pPr marL="0" indent="0">
              <a:spcBef>
                <a:spcPts val="1600"/>
              </a:spcBef>
              <a:spcAft>
                <a:spcPts val="1600"/>
              </a:spcAft>
              <a:buNone/>
            </a:pPr>
            <a:r>
              <a:rPr lang="en"/>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Center School District - Data-driven Decision Making Process </a:t>
            </a:r>
            <a:endParaRPr/>
          </a:p>
        </p:txBody>
      </p:sp>
      <p:sp>
        <p:nvSpPr>
          <p:cNvPr id="66" name="Google Shape;66;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25000" lnSpcReduction="20000"/>
          </a:bodyPr>
          <a:lstStyle/>
          <a:p>
            <a:pPr marL="0" indent="0">
              <a:buNone/>
            </a:pPr>
            <a:r>
              <a:rPr lang="en" sz="9893" b="1"/>
              <a:t>How Data is Used to Support Schools:</a:t>
            </a:r>
            <a:endParaRPr sz="9893" b="1"/>
          </a:p>
          <a:p>
            <a:pPr marL="0" indent="0">
              <a:spcBef>
                <a:spcPts val="1600"/>
              </a:spcBef>
              <a:buNone/>
            </a:pPr>
            <a:r>
              <a:rPr lang="en" sz="9893"/>
              <a:t>Differentiated Professional Developed  </a:t>
            </a:r>
            <a:endParaRPr sz="9893"/>
          </a:p>
          <a:p>
            <a:pPr marL="0" indent="0">
              <a:spcBef>
                <a:spcPts val="1600"/>
              </a:spcBef>
              <a:buNone/>
            </a:pPr>
            <a:r>
              <a:rPr lang="en" sz="9893"/>
              <a:t>Tier 1 Lead training</a:t>
            </a:r>
            <a:endParaRPr sz="9893"/>
          </a:p>
          <a:p>
            <a:pPr marL="0" indent="0">
              <a:spcBef>
                <a:spcPts val="1600"/>
              </a:spcBef>
              <a:buNone/>
            </a:pPr>
            <a:r>
              <a:rPr lang="en" sz="9893"/>
              <a:t>Targeted individual support (e.g., 1-on-1 coaching, individualized PD)</a:t>
            </a:r>
            <a:endParaRPr sz="9893"/>
          </a:p>
          <a:p>
            <a:pPr marL="0" indent="0">
              <a:spcBef>
                <a:spcPts val="1600"/>
              </a:spcBef>
              <a:buNone/>
            </a:pPr>
            <a:r>
              <a:rPr lang="en" sz="9893"/>
              <a:t>Resources Shared (e.g., Monthly PBIS Moments)</a:t>
            </a:r>
            <a:endParaRPr sz="9893"/>
          </a:p>
          <a:p>
            <a:pPr marL="0" indent="0">
              <a:spcBef>
                <a:spcPts val="1600"/>
              </a:spcBef>
              <a:buNone/>
            </a:pPr>
            <a:r>
              <a:rPr lang="en" sz="9893"/>
              <a:t>District Behavior Coach support </a:t>
            </a:r>
            <a:endParaRPr sz="9893"/>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spcAft>
                <a:spcPts val="1600"/>
              </a:spcAft>
              <a:buNone/>
            </a:pPr>
            <a:r>
              <a:rPr lang="en"/>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pic>
        <p:nvPicPr>
          <p:cNvPr id="4" name="Picture 3" descr="Vector background of vibrant colors splashing">
            <a:extLst>
              <a:ext uri="{FF2B5EF4-FFF2-40B4-BE49-F238E27FC236}">
                <a16:creationId xmlns:a16="http://schemas.microsoft.com/office/drawing/2014/main" id="{46D5A5FE-7B1A-B4F9-5AC6-D00D82CFE1D6}"/>
              </a:ext>
            </a:extLst>
          </p:cNvPr>
          <p:cNvPicPr>
            <a:picLocks noChangeAspect="1"/>
          </p:cNvPicPr>
          <p:nvPr/>
        </p:nvPicPr>
        <p:blipFill rotWithShape="1">
          <a:blip r:embed="rId2"/>
          <a:srcRect t="17259" r="-1" b="-1"/>
          <a:stretch/>
        </p:blipFill>
        <p:spPr>
          <a:xfrm>
            <a:off x="20" y="10"/>
            <a:ext cx="12188930" cy="6857990"/>
          </a:xfrm>
          <a:prstGeom prst="rect">
            <a:avLst/>
          </a:prstGeom>
        </p:spPr>
      </p:pic>
      <p:sp>
        <p:nvSpPr>
          <p:cNvPr id="16" name="Rectangle 15">
            <a:extLst>
              <a:ext uri="{FF2B5EF4-FFF2-40B4-BE49-F238E27FC236}">
                <a16:creationId xmlns:a16="http://schemas.microsoft.com/office/drawing/2014/main" id="{D503E11D-D7FB-44ED-80F1-8CDAD7A9A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2000">
                <a:schemeClr val="tx1">
                  <a:alpha val="30000"/>
                </a:schemeClr>
              </a:gs>
              <a:gs pos="26000">
                <a:schemeClr val="tx1">
                  <a:alpha val="20000"/>
                </a:schemeClr>
              </a:gs>
              <a:gs pos="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ED2D5AB9-634F-1FC7-0152-3ACE6A7F13C8}"/>
              </a:ext>
            </a:extLst>
          </p:cNvPr>
          <p:cNvSpPr>
            <a:spLocks noGrp="1"/>
          </p:cNvSpPr>
          <p:nvPr>
            <p:ph type="ctrTitle"/>
          </p:nvPr>
        </p:nvSpPr>
        <p:spPr>
          <a:xfrm>
            <a:off x="93783" y="214941"/>
            <a:ext cx="7113531" cy="3566160"/>
          </a:xfrm>
        </p:spPr>
        <p:txBody>
          <a:bodyPr>
            <a:noAutofit/>
          </a:bodyPr>
          <a:lstStyle/>
          <a:p>
            <a:r>
              <a:rPr lang="en-US" dirty="0">
                <a:solidFill>
                  <a:schemeClr val="bg1"/>
                </a:solidFill>
                <a:latin typeface="Avenir Book" panose="02000503020000020003" pitchFamily="2" charset="0"/>
              </a:rPr>
              <a:t>Green </a:t>
            </a:r>
            <a:br>
              <a:rPr lang="en-US" dirty="0">
                <a:solidFill>
                  <a:schemeClr val="bg1"/>
                </a:solidFill>
                <a:latin typeface="Avenir Book" panose="02000503020000020003" pitchFamily="2" charset="0"/>
              </a:rPr>
            </a:br>
            <a:r>
              <a:rPr lang="en-US" dirty="0">
                <a:solidFill>
                  <a:schemeClr val="bg1"/>
                </a:solidFill>
                <a:latin typeface="Avenir Book" panose="02000503020000020003" pitchFamily="2" charset="0"/>
              </a:rPr>
              <a:t>Ridge</a:t>
            </a:r>
          </a:p>
        </p:txBody>
      </p:sp>
    </p:spTree>
    <p:extLst>
      <p:ext uri="{BB962C8B-B14F-4D97-AF65-F5344CB8AC3E}">
        <p14:creationId xmlns:p14="http://schemas.microsoft.com/office/powerpoint/2010/main" val="317551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B3DC10-29C7-167C-B041-DE5DED54056D}"/>
              </a:ext>
            </a:extLst>
          </p:cNvPr>
          <p:cNvPicPr>
            <a:picLocks noChangeAspect="1"/>
          </p:cNvPicPr>
          <p:nvPr/>
        </p:nvPicPr>
        <p:blipFill>
          <a:blip r:embed="rId3"/>
          <a:stretch>
            <a:fillRect/>
          </a:stretch>
        </p:blipFill>
        <p:spPr>
          <a:xfrm>
            <a:off x="609513" y="220162"/>
            <a:ext cx="10972973" cy="2008261"/>
          </a:xfrm>
          <a:prstGeom prst="rect">
            <a:avLst/>
          </a:prstGeom>
        </p:spPr>
      </p:pic>
      <p:pic>
        <p:nvPicPr>
          <p:cNvPr id="1028" name="Picture 4">
            <a:extLst>
              <a:ext uri="{FF2B5EF4-FFF2-40B4-BE49-F238E27FC236}">
                <a16:creationId xmlns:a16="http://schemas.microsoft.com/office/drawing/2014/main" id="{E7B64641-7FF2-E944-8611-C42B9CF86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71" y="2367419"/>
            <a:ext cx="4765517" cy="415455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1C83BEF-09A8-DCEB-9CEB-F9655282FED1}"/>
              </a:ext>
            </a:extLst>
          </p:cNvPr>
          <p:cNvCxnSpPr/>
          <p:nvPr/>
        </p:nvCxnSpPr>
        <p:spPr>
          <a:xfrm flipH="1">
            <a:off x="2071688" y="3684587"/>
            <a:ext cx="234950" cy="48260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D4934D-27E6-6142-CF7F-3590E5ECAD4B}"/>
              </a:ext>
            </a:extLst>
          </p:cNvPr>
          <p:cNvSpPr txBox="1"/>
          <p:nvPr/>
        </p:nvSpPr>
        <p:spPr>
          <a:xfrm>
            <a:off x="6372225" y="2367419"/>
            <a:ext cx="554355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District Demographics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Buildings: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 Elementary &amp; Secondary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K-12 Enrollment: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Race/Ethnicity: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FRPL: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SPED: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Certified Staff: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35</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*2020-2021 Data</a:t>
            </a:r>
          </a:p>
        </p:txBody>
      </p:sp>
    </p:spTree>
    <p:extLst>
      <p:ext uri="{BB962C8B-B14F-4D97-AF65-F5344CB8AC3E}">
        <p14:creationId xmlns:p14="http://schemas.microsoft.com/office/powerpoint/2010/main" val="88389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8">
            <a:extLst>
              <a:ext uri="{FF2B5EF4-FFF2-40B4-BE49-F238E27FC236}">
                <a16:creationId xmlns:a16="http://schemas.microsoft.com/office/drawing/2014/main" id="{8EDC3B2B-1E48-747D-CF19-3504CF7B9B45}"/>
              </a:ext>
            </a:extLst>
          </p:cNvPr>
          <p:cNvPicPr>
            <a:picLocks noChangeAspect="1"/>
          </p:cNvPicPr>
          <p:nvPr/>
        </p:nvPicPr>
        <p:blipFill rotWithShape="1">
          <a:blip r:embed="rId3"/>
          <a:srcRect l="23616" r="16912" b="1"/>
          <a:stretch/>
        </p:blipFill>
        <p:spPr>
          <a:xfrm>
            <a:off x="6829425" y="1690688"/>
            <a:ext cx="5362576"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5" name="Freeform: Shape 14">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6AA803-90B8-31E9-260F-35DB1159A128}"/>
              </a:ext>
            </a:extLst>
          </p:cNvPr>
          <p:cNvSpPr>
            <a:spLocks noGrp="1"/>
          </p:cNvSpPr>
          <p:nvPr>
            <p:ph type="title"/>
          </p:nvPr>
        </p:nvSpPr>
        <p:spPr>
          <a:xfrm>
            <a:off x="841248" y="365759"/>
            <a:ext cx="7769352" cy="1325880"/>
          </a:xfrm>
        </p:spPr>
        <p:txBody>
          <a:bodyPr anchor="ctr">
            <a:normAutofit/>
          </a:bodyPr>
          <a:lstStyle/>
          <a:p>
            <a:r>
              <a:rPr lang="en-US">
                <a:solidFill>
                  <a:schemeClr val="bg1"/>
                </a:solidFill>
              </a:rPr>
              <a:t>Approach to Staff Training</a:t>
            </a:r>
          </a:p>
        </p:txBody>
      </p:sp>
      <p:sp>
        <p:nvSpPr>
          <p:cNvPr id="17" name="Freeform: Shape 16">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6E8338-71F4-6E59-825B-614FD5F86B20}"/>
              </a:ext>
            </a:extLst>
          </p:cNvPr>
          <p:cNvSpPr>
            <a:spLocks noGrp="1"/>
          </p:cNvSpPr>
          <p:nvPr>
            <p:ph idx="1"/>
          </p:nvPr>
        </p:nvSpPr>
        <p:spPr>
          <a:xfrm>
            <a:off x="838200" y="1825625"/>
            <a:ext cx="5463273" cy="588963"/>
          </a:xfrm>
        </p:spPr>
        <p:txBody>
          <a:bodyPr/>
          <a:lstStyle/>
          <a:p>
            <a:pPr marL="0" indent="0" algn="ctr">
              <a:buNone/>
            </a:pPr>
            <a:r>
              <a:rPr lang="en-US" dirty="0"/>
              <a:t>Train-the-Trainer Model</a:t>
            </a:r>
          </a:p>
        </p:txBody>
      </p:sp>
      <p:graphicFrame>
        <p:nvGraphicFramePr>
          <p:cNvPr id="7" name="Diagram 6">
            <a:extLst>
              <a:ext uri="{FF2B5EF4-FFF2-40B4-BE49-F238E27FC236}">
                <a16:creationId xmlns:a16="http://schemas.microsoft.com/office/drawing/2014/main" id="{4452B4DA-3C2D-4EFF-B8FE-B9E6FF802E2B}"/>
              </a:ext>
            </a:extLst>
          </p:cNvPr>
          <p:cNvGraphicFramePr/>
          <p:nvPr/>
        </p:nvGraphicFramePr>
        <p:xfrm>
          <a:off x="-1" y="1690688"/>
          <a:ext cx="7215189" cy="5167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4858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2DF46C-5566-7624-E277-0D788726E529}"/>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Follow-up &amp; Next Steps</a:t>
            </a:r>
          </a:p>
        </p:txBody>
      </p:sp>
      <p:sp>
        <p:nvSpPr>
          <p:cNvPr id="3" name="Content Placeholder 2">
            <a:extLst>
              <a:ext uri="{FF2B5EF4-FFF2-40B4-BE49-F238E27FC236}">
                <a16:creationId xmlns:a16="http://schemas.microsoft.com/office/drawing/2014/main" id="{8FD737A1-05EE-2777-119A-350220AB5401}"/>
              </a:ext>
            </a:extLst>
          </p:cNvPr>
          <p:cNvSpPr>
            <a:spLocks noGrp="1"/>
          </p:cNvSpPr>
          <p:nvPr>
            <p:ph sz="half" idx="1"/>
          </p:nvPr>
        </p:nvSpPr>
        <p:spPr>
          <a:xfrm>
            <a:off x="4382358" y="226627"/>
            <a:ext cx="3427283" cy="1545024"/>
          </a:xfrm>
        </p:spPr>
        <p:txBody>
          <a:bodyPr>
            <a:normAutofit/>
          </a:bodyPr>
          <a:lstStyle/>
          <a:p>
            <a:pPr marL="0" indent="0">
              <a:buNone/>
            </a:pPr>
            <a:r>
              <a:rPr lang="en-US" sz="2000" b="1" u="sng" dirty="0"/>
              <a:t>Follow-up</a:t>
            </a:r>
            <a:r>
              <a:rPr lang="en-US" sz="2000" b="1" dirty="0"/>
              <a:t>:</a:t>
            </a:r>
          </a:p>
          <a:p>
            <a:pPr marL="0" indent="0">
              <a:buNone/>
            </a:pPr>
            <a:r>
              <a:rPr lang="en-US" sz="2000" dirty="0"/>
              <a:t>- DLT processes feedback (from staff, from presenters, from MO SW-PBS Personnel)</a:t>
            </a: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2B33ED8-BCE7-4305-4E0C-6E33EA007421}"/>
              </a:ext>
            </a:extLst>
          </p:cNvPr>
          <p:cNvSpPr>
            <a:spLocks noGrp="1"/>
          </p:cNvSpPr>
          <p:nvPr>
            <p:ph sz="half" idx="2"/>
          </p:nvPr>
        </p:nvSpPr>
        <p:spPr>
          <a:xfrm>
            <a:off x="8541840" y="226627"/>
            <a:ext cx="3427282" cy="3802449"/>
          </a:xfrm>
        </p:spPr>
        <p:txBody>
          <a:bodyPr>
            <a:normAutofit/>
          </a:bodyPr>
          <a:lstStyle/>
          <a:p>
            <a:pPr marL="0" indent="0">
              <a:buNone/>
            </a:pPr>
            <a:r>
              <a:rPr lang="en-US" sz="2000" b="1" u="sng" dirty="0"/>
              <a:t>Next Steps</a:t>
            </a:r>
            <a:r>
              <a:rPr lang="en-US" sz="2000" b="1" dirty="0"/>
              <a:t>:</a:t>
            </a:r>
          </a:p>
          <a:p>
            <a:pPr>
              <a:buFontTx/>
              <a:buChar char="-"/>
            </a:pPr>
            <a:r>
              <a:rPr lang="en-US" sz="2000" dirty="0"/>
              <a:t>Determine content to use for…</a:t>
            </a:r>
          </a:p>
          <a:p>
            <a:pPr lvl="1">
              <a:buFontTx/>
              <a:buChar char="-"/>
            </a:pPr>
            <a:r>
              <a:rPr lang="en-US" sz="2000" dirty="0"/>
              <a:t>All staff refresh</a:t>
            </a:r>
          </a:p>
          <a:p>
            <a:pPr lvl="1">
              <a:buFontTx/>
              <a:buChar char="-"/>
            </a:pPr>
            <a:r>
              <a:rPr lang="en-US" sz="2000" dirty="0"/>
              <a:t>New staff onboarding</a:t>
            </a:r>
          </a:p>
          <a:p>
            <a:pPr>
              <a:buFontTx/>
              <a:buChar char="-"/>
            </a:pPr>
            <a:r>
              <a:rPr lang="en-US" sz="2000" dirty="0"/>
              <a:t>Determine implementation fidelity data sources</a:t>
            </a:r>
          </a:p>
          <a:p>
            <a:pPr>
              <a:buFontTx/>
              <a:buChar char="-"/>
            </a:pPr>
            <a:r>
              <a:rPr lang="en-US" sz="2000" dirty="0"/>
              <a:t>Use implementation fidelity data to determine next steps…</a:t>
            </a:r>
          </a:p>
        </p:txBody>
      </p:sp>
      <p:pic>
        <p:nvPicPr>
          <p:cNvPr id="8" name="Picture 7">
            <a:extLst>
              <a:ext uri="{FF2B5EF4-FFF2-40B4-BE49-F238E27FC236}">
                <a16:creationId xmlns:a16="http://schemas.microsoft.com/office/drawing/2014/main" id="{FE883838-E6C9-797B-4DA5-387EE25FC0ED}"/>
              </a:ext>
            </a:extLst>
          </p:cNvPr>
          <p:cNvPicPr>
            <a:picLocks noChangeAspect="1"/>
          </p:cNvPicPr>
          <p:nvPr/>
        </p:nvPicPr>
        <p:blipFill>
          <a:blip r:embed="rId3"/>
          <a:stretch>
            <a:fillRect/>
          </a:stretch>
        </p:blipFill>
        <p:spPr>
          <a:xfrm>
            <a:off x="7597773" y="3535767"/>
            <a:ext cx="4594227" cy="3095606"/>
          </a:xfrm>
          <a:prstGeom prst="rect">
            <a:avLst/>
          </a:prstGeom>
        </p:spPr>
      </p:pic>
      <p:pic>
        <p:nvPicPr>
          <p:cNvPr id="2050" name="Picture 2" descr="Thumb Feedback Report Back Write A - Free image on Pixabay">
            <a:extLst>
              <a:ext uri="{FF2B5EF4-FFF2-40B4-BE49-F238E27FC236}">
                <a16:creationId xmlns:a16="http://schemas.microsoft.com/office/drawing/2014/main" id="{7DD4E54F-6B94-D2A8-2563-62196AC96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280" y="1719784"/>
            <a:ext cx="2898263" cy="193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18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pic>
        <p:nvPicPr>
          <p:cNvPr id="4" name="Picture 3" descr="Vector background of vibrant colors splashing">
            <a:extLst>
              <a:ext uri="{FF2B5EF4-FFF2-40B4-BE49-F238E27FC236}">
                <a16:creationId xmlns:a16="http://schemas.microsoft.com/office/drawing/2014/main" id="{46D5A5FE-7B1A-B4F9-5AC6-D00D82CFE1D6}"/>
              </a:ext>
            </a:extLst>
          </p:cNvPr>
          <p:cNvPicPr>
            <a:picLocks noChangeAspect="1"/>
          </p:cNvPicPr>
          <p:nvPr/>
        </p:nvPicPr>
        <p:blipFill rotWithShape="1">
          <a:blip r:embed="rId3"/>
          <a:srcRect t="17259" r="-1" b="-1"/>
          <a:stretch/>
        </p:blipFill>
        <p:spPr>
          <a:xfrm>
            <a:off x="20" y="10"/>
            <a:ext cx="12188930" cy="6857990"/>
          </a:xfrm>
          <a:prstGeom prst="rect">
            <a:avLst/>
          </a:prstGeom>
        </p:spPr>
      </p:pic>
      <p:sp>
        <p:nvSpPr>
          <p:cNvPr id="16" name="Rectangle 15">
            <a:extLst>
              <a:ext uri="{FF2B5EF4-FFF2-40B4-BE49-F238E27FC236}">
                <a16:creationId xmlns:a16="http://schemas.microsoft.com/office/drawing/2014/main" id="{D503E11D-D7FB-44ED-80F1-8CDAD7A9A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2000">
                <a:schemeClr val="tx1">
                  <a:alpha val="30000"/>
                </a:schemeClr>
              </a:gs>
              <a:gs pos="26000">
                <a:schemeClr val="tx1">
                  <a:alpha val="20000"/>
                </a:schemeClr>
              </a:gs>
              <a:gs pos="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ED2D5AB9-634F-1FC7-0152-3ACE6A7F13C8}"/>
              </a:ext>
            </a:extLst>
          </p:cNvPr>
          <p:cNvSpPr>
            <a:spLocks noGrp="1"/>
          </p:cNvSpPr>
          <p:nvPr>
            <p:ph type="ctrTitle"/>
          </p:nvPr>
        </p:nvSpPr>
        <p:spPr>
          <a:xfrm>
            <a:off x="93783" y="1760713"/>
            <a:ext cx="7113531" cy="3566160"/>
          </a:xfrm>
        </p:spPr>
        <p:txBody>
          <a:bodyPr>
            <a:noAutofit/>
          </a:bodyPr>
          <a:lstStyle/>
          <a:p>
            <a:r>
              <a:rPr lang="en-US" sz="11500" dirty="0">
                <a:solidFill>
                  <a:schemeClr val="bg1"/>
                </a:solidFill>
                <a:latin typeface="Avenir Book" panose="02000503020000020003" pitchFamily="2" charset="0"/>
              </a:rPr>
              <a:t>Team Table Topics</a:t>
            </a:r>
          </a:p>
        </p:txBody>
      </p:sp>
    </p:spTree>
    <p:extLst>
      <p:ext uri="{BB962C8B-B14F-4D97-AF65-F5344CB8AC3E}">
        <p14:creationId xmlns:p14="http://schemas.microsoft.com/office/powerpoint/2010/main" val="76226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9697-C3E4-B14C-A1E1-74A5F31C7D4F}"/>
              </a:ext>
            </a:extLst>
          </p:cNvPr>
          <p:cNvSpPr>
            <a:spLocks noGrp="1"/>
          </p:cNvSpPr>
          <p:nvPr>
            <p:ph type="title"/>
          </p:nvPr>
        </p:nvSpPr>
        <p:spPr>
          <a:xfrm>
            <a:off x="2364700" y="687480"/>
            <a:ext cx="5605629" cy="994172"/>
          </a:xfrm>
        </p:spPr>
        <p:txBody>
          <a:bodyPr>
            <a:normAutofit/>
          </a:bodyPr>
          <a:lstStyle/>
          <a:p>
            <a:r>
              <a:rPr lang="en-US" sz="3850" dirty="0"/>
              <a:t>District-wide MTSS</a:t>
            </a:r>
          </a:p>
        </p:txBody>
      </p:sp>
      <p:sp>
        <p:nvSpPr>
          <p:cNvPr id="3" name="Content Placeholder 2">
            <a:extLst>
              <a:ext uri="{FF2B5EF4-FFF2-40B4-BE49-F238E27FC236}">
                <a16:creationId xmlns:a16="http://schemas.microsoft.com/office/drawing/2014/main" id="{D5FBB4CC-2017-2142-AD70-2759AC195330}"/>
              </a:ext>
            </a:extLst>
          </p:cNvPr>
          <p:cNvSpPr>
            <a:spLocks noGrp="1"/>
          </p:cNvSpPr>
          <p:nvPr>
            <p:ph idx="1"/>
          </p:nvPr>
        </p:nvSpPr>
        <p:spPr>
          <a:xfrm>
            <a:off x="2376322" y="2227944"/>
            <a:ext cx="5033221" cy="3788227"/>
          </a:xfrm>
        </p:spPr>
        <p:txBody>
          <a:bodyPr anchor="ctr">
            <a:normAutofit fontScale="92500" lnSpcReduction="10000"/>
          </a:bodyPr>
          <a:lstStyle/>
          <a:p>
            <a:r>
              <a:rPr lang="en-US" dirty="0"/>
              <a:t>Core academics plus differentiated instruction and accommodations</a:t>
            </a:r>
          </a:p>
          <a:p>
            <a:r>
              <a:rPr lang="en-US" dirty="0"/>
              <a:t>Core social, emotional, behavioral skills plus differentiated instruction and environmental/ community supports</a:t>
            </a:r>
          </a:p>
          <a:p>
            <a:r>
              <a:rPr lang="en-US" dirty="0">
                <a:solidFill>
                  <a:srgbClr val="FF0000"/>
                </a:solidFill>
              </a:rPr>
              <a:t>Alignment across all systems, personnel, and community partners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436"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Schoolhouse">
            <a:extLst>
              <a:ext uri="{FF2B5EF4-FFF2-40B4-BE49-F238E27FC236}">
                <a16:creationId xmlns:a16="http://schemas.microsoft.com/office/drawing/2014/main" id="{79703069-A469-43BB-A716-D145B5C2A5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8965" y="2865142"/>
            <a:ext cx="1143455" cy="1143455"/>
          </a:xfrm>
          <a:prstGeom prst="rect">
            <a:avLst/>
          </a:prstGeom>
        </p:spPr>
      </p:pic>
    </p:spTree>
    <p:extLst>
      <p:ext uri="{BB962C8B-B14F-4D97-AF65-F5344CB8AC3E}">
        <p14:creationId xmlns:p14="http://schemas.microsoft.com/office/powerpoint/2010/main" val="3788993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2" name="Title 1">
            <a:extLst>
              <a:ext uri="{FF2B5EF4-FFF2-40B4-BE49-F238E27FC236}">
                <a16:creationId xmlns:a16="http://schemas.microsoft.com/office/drawing/2014/main" id="{ED2D5AB9-634F-1FC7-0152-3ACE6A7F13C8}"/>
              </a:ext>
            </a:extLst>
          </p:cNvPr>
          <p:cNvSpPr>
            <a:spLocks noGrp="1"/>
          </p:cNvSpPr>
          <p:nvPr>
            <p:ph type="title"/>
          </p:nvPr>
        </p:nvSpPr>
        <p:spPr>
          <a:xfrm>
            <a:off x="4654295" y="-498130"/>
            <a:ext cx="7189361" cy="1783080"/>
          </a:xfrm>
        </p:spPr>
        <p:txBody>
          <a:bodyPr anchor="b">
            <a:normAutofit fontScale="90000"/>
          </a:bodyPr>
          <a:lstStyle/>
          <a:p>
            <a:r>
              <a:rPr lang="en-US" sz="7200" dirty="0">
                <a:solidFill>
                  <a:srgbClr val="5B4FBB"/>
                </a:solidFill>
                <a:latin typeface="Avenir Book" panose="02000503020000020003" pitchFamily="2" charset="0"/>
              </a:rPr>
              <a:t>Team Table Topics</a:t>
            </a:r>
          </a:p>
        </p:txBody>
      </p:sp>
      <p:pic>
        <p:nvPicPr>
          <p:cNvPr id="4" name="Picture 3" descr="Vector background of vibrant colors splashing">
            <a:extLst>
              <a:ext uri="{FF2B5EF4-FFF2-40B4-BE49-F238E27FC236}">
                <a16:creationId xmlns:a16="http://schemas.microsoft.com/office/drawing/2014/main" id="{46D5A5FE-7B1A-B4F9-5AC6-D00D82CFE1D6}"/>
              </a:ext>
            </a:extLst>
          </p:cNvPr>
          <p:cNvPicPr>
            <a:picLocks noChangeAspect="1"/>
          </p:cNvPicPr>
          <p:nvPr/>
        </p:nvPicPr>
        <p:blipFill rotWithShape="1">
          <a:blip r:embed="rId2"/>
          <a:srcRect l="29909" r="29908"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Content Placeholder 2">
            <a:extLst>
              <a:ext uri="{FF2B5EF4-FFF2-40B4-BE49-F238E27FC236}">
                <a16:creationId xmlns:a16="http://schemas.microsoft.com/office/drawing/2014/main" id="{F3778FDC-4F94-4E1A-40C3-DCA660AA5569}"/>
              </a:ext>
            </a:extLst>
          </p:cNvPr>
          <p:cNvSpPr>
            <a:spLocks noGrp="1"/>
          </p:cNvSpPr>
          <p:nvPr>
            <p:ph idx="1"/>
          </p:nvPr>
        </p:nvSpPr>
        <p:spPr>
          <a:xfrm>
            <a:off x="4187299" y="1542288"/>
            <a:ext cx="7828570" cy="5305262"/>
          </a:xfrm>
        </p:spPr>
        <p:txBody>
          <a:bodyPr>
            <a:normAutofit fontScale="92500" lnSpcReduction="20000"/>
          </a:bodyPr>
          <a:lstStyle/>
          <a:p>
            <a:r>
              <a:rPr lang="en-US" dirty="0">
                <a:solidFill>
                  <a:schemeClr val="accent4"/>
                </a:solidFill>
                <a:latin typeface="Avenir Book" panose="02000503020000020003" pitchFamily="2" charset="0"/>
              </a:rPr>
              <a:t>Leadership Teaming &amp; Action Planning</a:t>
            </a:r>
          </a:p>
          <a:p>
            <a:pPr lvl="1">
              <a:spcBef>
                <a:spcPts val="1200"/>
              </a:spcBef>
            </a:pPr>
            <a:r>
              <a:rPr lang="en-US" dirty="0">
                <a:latin typeface="Avenir Book" panose="02000503020000020003" pitchFamily="2" charset="0"/>
              </a:rPr>
              <a:t>Who are the members of your DLT? How do you ensure adequate representation (e.g., grade levels, executive leadership, decision-making influence/ability, expertise with Tiers 1-3, stakeholders)?</a:t>
            </a:r>
          </a:p>
          <a:p>
            <a:pPr lvl="1">
              <a:spcBef>
                <a:spcPts val="1200"/>
              </a:spcBef>
            </a:pPr>
            <a:r>
              <a:rPr lang="en-US" dirty="0">
                <a:latin typeface="Avenir Book" panose="02000503020000020003" pitchFamily="2" charset="0"/>
              </a:rPr>
              <a:t>What is your DLT action planning process?</a:t>
            </a:r>
          </a:p>
          <a:p>
            <a:pPr>
              <a:spcBef>
                <a:spcPts val="1800"/>
              </a:spcBef>
            </a:pPr>
            <a:r>
              <a:rPr lang="en-US" dirty="0">
                <a:solidFill>
                  <a:schemeClr val="accent4"/>
                </a:solidFill>
                <a:latin typeface="Avenir Book" panose="02000503020000020003" pitchFamily="2" charset="0"/>
              </a:rPr>
              <a:t>Evaluation</a:t>
            </a:r>
          </a:p>
          <a:p>
            <a:pPr lvl="1">
              <a:spcBef>
                <a:spcPts val="1200"/>
              </a:spcBef>
            </a:pPr>
            <a:r>
              <a:rPr lang="en-US" dirty="0">
                <a:latin typeface="Avenir Book" panose="02000503020000020003" pitchFamily="2" charset="0"/>
              </a:rPr>
              <a:t>How is your DLT using common data to guide and drive decisions? </a:t>
            </a:r>
          </a:p>
          <a:p>
            <a:pPr>
              <a:spcBef>
                <a:spcPts val="1800"/>
              </a:spcBef>
            </a:pPr>
            <a:r>
              <a:rPr lang="en-US" dirty="0">
                <a:solidFill>
                  <a:schemeClr val="accent4"/>
                </a:solidFill>
                <a:latin typeface="Avenir Book" panose="02000503020000020003" pitchFamily="2" charset="0"/>
              </a:rPr>
              <a:t>Training</a:t>
            </a:r>
          </a:p>
          <a:p>
            <a:pPr lvl="1">
              <a:spcBef>
                <a:spcPts val="1200"/>
              </a:spcBef>
            </a:pPr>
            <a:r>
              <a:rPr lang="en-US" dirty="0">
                <a:latin typeface="Avenir Book" panose="02000503020000020003" pitchFamily="2" charset="0"/>
              </a:rPr>
              <a:t>What is your DLT doing to build internal training capacity?</a:t>
            </a:r>
          </a:p>
          <a:p>
            <a:pPr lvl="1"/>
            <a:endParaRPr lang="en-US" dirty="0">
              <a:latin typeface="Avenir Book" panose="02000503020000020003" pitchFamily="2" charset="0"/>
            </a:endParaRPr>
          </a:p>
        </p:txBody>
      </p:sp>
    </p:spTree>
    <p:extLst>
      <p:ext uri="{BB962C8B-B14F-4D97-AF65-F5344CB8AC3E}">
        <p14:creationId xmlns:p14="http://schemas.microsoft.com/office/powerpoint/2010/main" val="282262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Shape 309"/>
        <p:cNvGrpSpPr/>
        <p:nvPr/>
      </p:nvGrpSpPr>
      <p:grpSpPr>
        <a:xfrm>
          <a:off x="0" y="0"/>
          <a:ext cx="0" cy="0"/>
          <a:chOff x="0" y="0"/>
          <a:chExt cx="0" cy="0"/>
        </a:xfrm>
      </p:grpSpPr>
      <p:sp>
        <p:nvSpPr>
          <p:cNvPr id="310" name="Google Shape;310;p48"/>
          <p:cNvSpPr/>
          <p:nvPr/>
        </p:nvSpPr>
        <p:spPr>
          <a:xfrm>
            <a:off x="6675864" y="3416864"/>
            <a:ext cx="5427947" cy="3341936"/>
          </a:xfrm>
          <a:prstGeom prst="rect">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48"/>
          <p:cNvSpPr/>
          <p:nvPr/>
        </p:nvSpPr>
        <p:spPr>
          <a:xfrm>
            <a:off x="6824546" y="3515896"/>
            <a:ext cx="5148636" cy="3341936"/>
          </a:xfrm>
          <a:prstGeom prst="rect">
            <a:avLst/>
          </a:prstGeom>
          <a:gradFill>
            <a:gsLst>
              <a:gs pos="0">
                <a:schemeClr val="accent1"/>
              </a:gs>
              <a:gs pos="100000">
                <a:schemeClr val="accent3"/>
              </a:gs>
            </a:gsLst>
            <a:lin ang="2698631"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48"/>
          <p:cNvSpPr txBox="1">
            <a:spLocks noGrp="1"/>
          </p:cNvSpPr>
          <p:nvPr>
            <p:ph type="title"/>
          </p:nvPr>
        </p:nvSpPr>
        <p:spPr>
          <a:xfrm>
            <a:off x="289700" y="99200"/>
            <a:ext cx="7720593" cy="1238000"/>
          </a:xfrm>
          <a:prstGeom prst="rect">
            <a:avLst/>
          </a:prstGeom>
        </p:spPr>
        <p:txBody>
          <a:bodyPr spcFirstLastPara="1" wrap="square" lIns="121900" tIns="121900" rIns="121900" bIns="121900" anchor="t" anchorCtr="0">
            <a:noAutofit/>
          </a:bodyPr>
          <a:lstStyle/>
          <a:p>
            <a:r>
              <a:rPr lang="en" sz="8000" dirty="0"/>
              <a:t>Stars, Stairs,</a:t>
            </a:r>
            <a:br>
              <a:rPr lang="en" sz="8000" dirty="0"/>
            </a:br>
            <a:r>
              <a:rPr lang="en" sz="8000" dirty="0"/>
              <a:t>and Challenges</a:t>
            </a:r>
            <a:endParaRPr sz="8000" dirty="0"/>
          </a:p>
        </p:txBody>
      </p:sp>
      <p:sp>
        <p:nvSpPr>
          <p:cNvPr id="314" name="Google Shape;314;p48"/>
          <p:cNvSpPr/>
          <p:nvPr/>
        </p:nvSpPr>
        <p:spPr>
          <a:xfrm flipH="1">
            <a:off x="10366725" y="6144464"/>
            <a:ext cx="1802400" cy="713200"/>
          </a:xfrm>
          <a:prstGeom prst="parallelogram">
            <a:avLst>
              <a:gd name="adj" fmla="val 2500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71;p52">
            <a:extLst>
              <a:ext uri="{FF2B5EF4-FFF2-40B4-BE49-F238E27FC236}">
                <a16:creationId xmlns:a16="http://schemas.microsoft.com/office/drawing/2014/main" id="{0FA67CDC-773F-6A44-AFA2-D021970E992B}"/>
              </a:ext>
            </a:extLst>
          </p:cNvPr>
          <p:cNvSpPr txBox="1">
            <a:spLocks/>
          </p:cNvSpPr>
          <p:nvPr/>
        </p:nvSpPr>
        <p:spPr>
          <a:xfrm>
            <a:off x="6858414" y="3515896"/>
            <a:ext cx="5148636" cy="189378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ukta"/>
              <a:buNone/>
              <a:defRPr sz="2800" b="1" i="0" u="none" strike="noStrike" cap="none">
                <a:solidFill>
                  <a:schemeClr val="lt1"/>
                </a:solidFill>
                <a:latin typeface="Mukta"/>
                <a:ea typeface="Mukta"/>
                <a:cs typeface="Mukta"/>
                <a:sym typeface="Mukta"/>
              </a:defRPr>
            </a:lvl1pPr>
            <a:lvl2pPr marR="0" lvl="1"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2pPr>
            <a:lvl3pPr marR="0" lvl="2"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3pPr>
            <a:lvl4pPr marR="0" lvl="3"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4pPr>
            <a:lvl5pPr marR="0" lvl="4"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5pPr>
            <a:lvl6pPr marR="0" lvl="5"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6pPr>
            <a:lvl7pPr marR="0" lvl="6"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7pPr>
            <a:lvl8pPr marR="0" lvl="7"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8pPr>
            <a:lvl9pPr marR="0" lvl="8" algn="l" rtl="0">
              <a:lnSpc>
                <a:spcPct val="100000"/>
              </a:lnSpc>
              <a:spcBef>
                <a:spcPts val="0"/>
              </a:spcBef>
              <a:spcAft>
                <a:spcPts val="0"/>
              </a:spcAft>
              <a:buClr>
                <a:schemeClr val="dk1"/>
              </a:buClr>
              <a:buSzPts val="2800"/>
              <a:buFont typeface="Mukta"/>
              <a:buNone/>
              <a:defRPr sz="2800" b="1" i="0" u="none" strike="noStrike" cap="none">
                <a:solidFill>
                  <a:schemeClr val="dk1"/>
                </a:solidFill>
                <a:latin typeface="Mukta"/>
                <a:ea typeface="Mukta"/>
                <a:cs typeface="Mukta"/>
                <a:sym typeface="Mukta"/>
              </a:defRPr>
            </a:lvl9pPr>
          </a:lstStyle>
          <a:p>
            <a:pPr marL="0" marR="0" lvl="0" indent="0" algn="l" defTabSz="1219170" rtl="0" eaLnBrk="1" fontAlgn="auto" latinLnBrk="0" hangingPunct="1">
              <a:lnSpc>
                <a:spcPct val="100000"/>
              </a:lnSpc>
              <a:spcBef>
                <a:spcPts val="0"/>
              </a:spcBef>
              <a:spcAft>
                <a:spcPts val="1600"/>
              </a:spcAft>
              <a:buClr>
                <a:srgbClr val="000000"/>
              </a:buClr>
              <a:buSzPts val="2800"/>
              <a:buFont typeface="Mukta"/>
              <a:buNone/>
              <a:tabLst/>
              <a:defRPr/>
            </a:pPr>
            <a:r>
              <a:rPr kumimoji="0" lang="en-US" sz="3600" b="0" i="0" u="none" strike="noStrike" kern="0" cap="none" spc="0" normalizeH="0" baseline="0" noProof="0" dirty="0">
                <a:ln>
                  <a:noFill/>
                </a:ln>
                <a:solidFill>
                  <a:srgbClr val="FFFFFF"/>
                </a:solidFill>
                <a:effectLst/>
                <a:uLnTx/>
                <a:uFillTx/>
                <a:latin typeface="Arial"/>
                <a:cs typeface="Mukta"/>
                <a:sym typeface="Mukta"/>
              </a:rPr>
              <a:t>Where does your district shine? </a:t>
            </a:r>
          </a:p>
          <a:p>
            <a:pPr marL="0" marR="0" lvl="0" indent="0" algn="l" defTabSz="1219170" rtl="0" eaLnBrk="1" fontAlgn="auto" latinLnBrk="0" hangingPunct="1">
              <a:lnSpc>
                <a:spcPct val="100000"/>
              </a:lnSpc>
              <a:spcBef>
                <a:spcPts val="0"/>
              </a:spcBef>
              <a:spcAft>
                <a:spcPts val="1600"/>
              </a:spcAft>
              <a:buClr>
                <a:srgbClr val="000000"/>
              </a:buClr>
              <a:buSzPts val="2800"/>
              <a:buFont typeface="Mukta"/>
              <a:buNone/>
              <a:tabLst/>
              <a:defRPr/>
            </a:pPr>
            <a:r>
              <a:rPr kumimoji="0" lang="en-US" sz="3600" b="0" i="0" u="none" strike="noStrike" kern="0" cap="none" spc="0" normalizeH="0" baseline="0" noProof="0" dirty="0">
                <a:ln>
                  <a:noFill/>
                </a:ln>
                <a:solidFill>
                  <a:srgbClr val="FFFFFF"/>
                </a:solidFill>
                <a:effectLst/>
                <a:uLnTx/>
                <a:uFillTx/>
                <a:latin typeface="Arial"/>
                <a:cs typeface="Mukta"/>
                <a:sym typeface="Mukta"/>
              </a:rPr>
              <a:t>Where are you going next?</a:t>
            </a:r>
          </a:p>
          <a:p>
            <a:pPr marL="0" marR="0" lvl="0" indent="0" algn="l" defTabSz="1219170" rtl="0" eaLnBrk="1" fontAlgn="auto" latinLnBrk="0" hangingPunct="1">
              <a:lnSpc>
                <a:spcPct val="100000"/>
              </a:lnSpc>
              <a:spcBef>
                <a:spcPts val="0"/>
              </a:spcBef>
              <a:spcAft>
                <a:spcPts val="1600"/>
              </a:spcAft>
              <a:buClr>
                <a:srgbClr val="000000"/>
              </a:buClr>
              <a:buSzPts val="2800"/>
              <a:buFont typeface="Mukta"/>
              <a:buNone/>
              <a:tabLst/>
              <a:defRPr/>
            </a:pPr>
            <a:r>
              <a:rPr kumimoji="0" lang="en-US" sz="3600" b="0" i="0" u="none" strike="noStrike" kern="0" cap="none" spc="0" normalizeH="0" baseline="0" noProof="0" dirty="0">
                <a:ln>
                  <a:noFill/>
                </a:ln>
                <a:solidFill>
                  <a:srgbClr val="FFFFFF"/>
                </a:solidFill>
                <a:effectLst/>
                <a:uLnTx/>
                <a:uFillTx/>
                <a:latin typeface="Arial"/>
                <a:cs typeface="Mukta"/>
                <a:sym typeface="Mukta"/>
              </a:rPr>
              <a:t>What’s in your way?</a:t>
            </a:r>
          </a:p>
          <a:p>
            <a:pPr marL="0" marR="0" lvl="0" indent="0" algn="ctr" defTabSz="1219170" rtl="0" eaLnBrk="1" fontAlgn="auto" latinLnBrk="0" hangingPunct="1">
              <a:lnSpc>
                <a:spcPct val="100000"/>
              </a:lnSpc>
              <a:spcBef>
                <a:spcPts val="0"/>
              </a:spcBef>
              <a:spcAft>
                <a:spcPts val="0"/>
              </a:spcAft>
              <a:buClr>
                <a:srgbClr val="000000"/>
              </a:buClr>
              <a:buSzPts val="1100"/>
              <a:buFont typeface="Mukta"/>
              <a:buNone/>
              <a:tabLst/>
              <a:defRPr/>
            </a:pPr>
            <a:endParaRPr kumimoji="0" lang="en-US" sz="5333" b="1" i="0" u="none" strike="noStrike" kern="0" cap="none" spc="0" normalizeH="0" baseline="0" noProof="0" dirty="0">
              <a:ln>
                <a:noFill/>
              </a:ln>
              <a:solidFill>
                <a:srgbClr val="FFFFFF"/>
              </a:solidFill>
              <a:effectLst/>
              <a:uLnTx/>
              <a:uFillTx/>
              <a:latin typeface="Mukta"/>
              <a:cs typeface="Mukta"/>
              <a:sym typeface="Mukta"/>
            </a:endParaRPr>
          </a:p>
          <a:p>
            <a:pPr marL="0" marR="0" lvl="0" indent="0" algn="ctr" defTabSz="1219170" rtl="0" eaLnBrk="1" fontAlgn="auto" latinLnBrk="0" hangingPunct="1">
              <a:lnSpc>
                <a:spcPct val="100000"/>
              </a:lnSpc>
              <a:spcBef>
                <a:spcPts val="0"/>
              </a:spcBef>
              <a:spcAft>
                <a:spcPts val="0"/>
              </a:spcAft>
              <a:buClr>
                <a:srgbClr val="000000"/>
              </a:buClr>
              <a:buSzPts val="2800"/>
              <a:buFont typeface="Mukta"/>
              <a:buNone/>
              <a:tabLst/>
              <a:defRPr/>
            </a:pPr>
            <a:endParaRPr kumimoji="0" lang="en-US" sz="5333" b="1" i="0" u="none" strike="noStrike" kern="0" cap="none" spc="0" normalizeH="0" baseline="0" noProof="0" dirty="0">
              <a:ln>
                <a:noFill/>
              </a:ln>
              <a:solidFill>
                <a:srgbClr val="FFFFFF"/>
              </a:solidFill>
              <a:effectLst/>
              <a:uLnTx/>
              <a:uFillTx/>
              <a:latin typeface="Mukta"/>
              <a:cs typeface="Mukta"/>
              <a:sym typeface="Mukta"/>
            </a:endParaRPr>
          </a:p>
        </p:txBody>
      </p:sp>
    </p:spTree>
    <p:extLst>
      <p:ext uri="{BB962C8B-B14F-4D97-AF65-F5344CB8AC3E}">
        <p14:creationId xmlns:p14="http://schemas.microsoft.com/office/powerpoint/2010/main" val="39401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D18A87-6D4A-7030-8BA0-8B7F41EC68B4}"/>
              </a:ext>
            </a:extLst>
          </p:cNvPr>
          <p:cNvSpPr txBox="1">
            <a:spLocks/>
          </p:cNvSpPr>
          <p:nvPr/>
        </p:nvSpPr>
        <p:spPr>
          <a:xfrm>
            <a:off x="0" y="246567"/>
            <a:ext cx="12293574" cy="16002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70C0"/>
                </a:solidFill>
                <a:effectLst/>
                <a:uLnTx/>
                <a:uFillTx/>
                <a:latin typeface="Avenir Book" panose="02000503020000020003" pitchFamily="2" charset="0"/>
                <a:cs typeface="Arial"/>
                <a:sym typeface="Arial"/>
              </a:rPr>
              <a:t>Stars, Stairs, &amp; Challenges</a:t>
            </a:r>
          </a:p>
        </p:txBody>
      </p:sp>
      <p:pic>
        <p:nvPicPr>
          <p:cNvPr id="4" name="Content Placeholder 6">
            <a:extLst>
              <a:ext uri="{FF2B5EF4-FFF2-40B4-BE49-F238E27FC236}">
                <a16:creationId xmlns:a16="http://schemas.microsoft.com/office/drawing/2014/main" id="{3E1B8635-CE54-33BE-AAB9-0555605973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2098542"/>
            <a:ext cx="4876800" cy="3712791"/>
          </a:xfrm>
          <a:prstGeom prst="rect">
            <a:avLst/>
          </a:prstGeom>
          <a:noFill/>
          <a:ln>
            <a:noFill/>
          </a:ln>
          <a:effectLst/>
        </p:spPr>
      </p:pic>
      <p:pic>
        <p:nvPicPr>
          <p:cNvPr id="5" name="Picture 4" descr="Logo, company name&#10;&#10;Description automatically generated">
            <a:extLst>
              <a:ext uri="{FF2B5EF4-FFF2-40B4-BE49-F238E27FC236}">
                <a16:creationId xmlns:a16="http://schemas.microsoft.com/office/drawing/2014/main" id="{1AAD5D58-B9E8-6702-35E4-61192785D2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374" y="4110520"/>
            <a:ext cx="669392" cy="628728"/>
          </a:xfrm>
          <a:prstGeom prst="rect">
            <a:avLst/>
          </a:prstGeom>
        </p:spPr>
      </p:pic>
      <p:pic>
        <p:nvPicPr>
          <p:cNvPr id="6" name="Picture 5" descr="Logo, company name&#10;&#10;Description automatically generated">
            <a:extLst>
              <a:ext uri="{FF2B5EF4-FFF2-40B4-BE49-F238E27FC236}">
                <a16:creationId xmlns:a16="http://schemas.microsoft.com/office/drawing/2014/main" id="{C44AE0AF-5DD8-9BC6-1DC1-62ABB6C315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72731" y="4104216"/>
            <a:ext cx="669392" cy="628728"/>
          </a:xfrm>
          <a:prstGeom prst="rect">
            <a:avLst/>
          </a:prstGeom>
        </p:spPr>
      </p:pic>
      <p:pic>
        <p:nvPicPr>
          <p:cNvPr id="7" name="Picture 6" descr="Logo, company name&#10;&#10;Description automatically generated">
            <a:extLst>
              <a:ext uri="{FF2B5EF4-FFF2-40B4-BE49-F238E27FC236}">
                <a16:creationId xmlns:a16="http://schemas.microsoft.com/office/drawing/2014/main" id="{6B46CF5E-115B-39FC-1F72-583485E0C1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3330" y="3038436"/>
            <a:ext cx="669392" cy="628728"/>
          </a:xfrm>
          <a:prstGeom prst="rect">
            <a:avLst/>
          </a:prstGeom>
        </p:spPr>
      </p:pic>
      <p:graphicFrame>
        <p:nvGraphicFramePr>
          <p:cNvPr id="2" name="Table 11">
            <a:extLst>
              <a:ext uri="{FF2B5EF4-FFF2-40B4-BE49-F238E27FC236}">
                <a16:creationId xmlns:a16="http://schemas.microsoft.com/office/drawing/2014/main" id="{3706EBE9-C0B0-2C36-9BEA-87C2393F75FB}"/>
              </a:ext>
            </a:extLst>
          </p:cNvPr>
          <p:cNvGraphicFramePr>
            <a:graphicFrameLocks noGrp="1"/>
          </p:cNvGraphicFramePr>
          <p:nvPr/>
        </p:nvGraphicFramePr>
        <p:xfrm>
          <a:off x="4902174" y="2220686"/>
          <a:ext cx="7170084" cy="3496925"/>
        </p:xfrm>
        <a:graphic>
          <a:graphicData uri="http://schemas.openxmlformats.org/drawingml/2006/table">
            <a:tbl>
              <a:tblPr firstRow="1" bandRow="1">
                <a:tableStyleId>{5940675A-B579-460E-94D1-54222C63F5DA}</a:tableStyleId>
              </a:tblPr>
              <a:tblGrid>
                <a:gridCol w="1792521">
                  <a:extLst>
                    <a:ext uri="{9D8B030D-6E8A-4147-A177-3AD203B41FA5}">
                      <a16:colId xmlns:a16="http://schemas.microsoft.com/office/drawing/2014/main" val="421138414"/>
                    </a:ext>
                  </a:extLst>
                </a:gridCol>
                <a:gridCol w="1792521">
                  <a:extLst>
                    <a:ext uri="{9D8B030D-6E8A-4147-A177-3AD203B41FA5}">
                      <a16:colId xmlns:a16="http://schemas.microsoft.com/office/drawing/2014/main" val="1854837344"/>
                    </a:ext>
                  </a:extLst>
                </a:gridCol>
                <a:gridCol w="1792521">
                  <a:extLst>
                    <a:ext uri="{9D8B030D-6E8A-4147-A177-3AD203B41FA5}">
                      <a16:colId xmlns:a16="http://schemas.microsoft.com/office/drawing/2014/main" val="370571291"/>
                    </a:ext>
                  </a:extLst>
                </a:gridCol>
                <a:gridCol w="1792521">
                  <a:extLst>
                    <a:ext uri="{9D8B030D-6E8A-4147-A177-3AD203B41FA5}">
                      <a16:colId xmlns:a16="http://schemas.microsoft.com/office/drawing/2014/main" val="2269745781"/>
                    </a:ext>
                  </a:extLst>
                </a:gridCol>
              </a:tblGrid>
              <a:tr h="536465">
                <a:tc>
                  <a:txBody>
                    <a:bodyPr/>
                    <a:lstStyle/>
                    <a:p>
                      <a:endParaRPr lang="en-US" dirty="0"/>
                    </a:p>
                  </a:txBody>
                  <a:tcPr/>
                </a:tc>
                <a:tc>
                  <a:txBody>
                    <a:bodyPr/>
                    <a:lstStyle/>
                    <a:p>
                      <a:pPr algn="ctr"/>
                      <a:r>
                        <a:rPr lang="en-US" dirty="0"/>
                        <a:t>Stars</a:t>
                      </a:r>
                    </a:p>
                  </a:txBody>
                  <a:tcPr anchor="ctr"/>
                </a:tc>
                <a:tc>
                  <a:txBody>
                    <a:bodyPr/>
                    <a:lstStyle/>
                    <a:p>
                      <a:pPr algn="ctr"/>
                      <a:r>
                        <a:rPr lang="en-US" dirty="0"/>
                        <a:t>Stairs</a:t>
                      </a:r>
                    </a:p>
                  </a:txBody>
                  <a:tcPr anchor="ctr"/>
                </a:tc>
                <a:tc>
                  <a:txBody>
                    <a:bodyPr/>
                    <a:lstStyle/>
                    <a:p>
                      <a:pPr algn="ctr"/>
                      <a:r>
                        <a:rPr lang="en-US" dirty="0"/>
                        <a:t>Challenges</a:t>
                      </a:r>
                    </a:p>
                  </a:txBody>
                  <a:tcPr anchor="ctr"/>
                </a:tc>
                <a:extLst>
                  <a:ext uri="{0D108BD9-81ED-4DB2-BD59-A6C34878D82A}">
                    <a16:rowId xmlns:a16="http://schemas.microsoft.com/office/drawing/2014/main" val="3473066415"/>
                  </a:ext>
                </a:extLst>
              </a:tr>
              <a:tr h="942459">
                <a:tc>
                  <a:txBody>
                    <a:bodyPr/>
                    <a:lstStyle/>
                    <a:p>
                      <a:pPr algn="ctr"/>
                      <a:r>
                        <a:rPr lang="en-US" dirty="0"/>
                        <a:t>Leadership Teaming</a:t>
                      </a:r>
                    </a:p>
                  </a:txBody>
                  <a:tcPr anchor="ctr"/>
                </a:tc>
                <a:tc>
                  <a:txBody>
                    <a:bodyPr/>
                    <a:lstStyle/>
                    <a:p>
                      <a:pPr algn="ctr"/>
                      <a:r>
                        <a:rPr lang="en-US" dirty="0">
                          <a:solidFill>
                            <a:schemeClr val="accent6"/>
                          </a:solidFill>
                        </a:rPr>
                        <a:t>Where do you shine?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solidFill>
                        </a:rPr>
                        <a:t>Where are you going next?</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6"/>
                          </a:solidFill>
                        </a:rPr>
                        <a:t>What’s in your way?</a:t>
                      </a:r>
                    </a:p>
                    <a:p>
                      <a:endParaRPr lang="en-US" dirty="0"/>
                    </a:p>
                  </a:txBody>
                  <a:tcPr/>
                </a:tc>
                <a:extLst>
                  <a:ext uri="{0D108BD9-81ED-4DB2-BD59-A6C34878D82A}">
                    <a16:rowId xmlns:a16="http://schemas.microsoft.com/office/drawing/2014/main" val="262120191"/>
                  </a:ext>
                </a:extLst>
              </a:tr>
              <a:tr h="942459">
                <a:tc>
                  <a:txBody>
                    <a:bodyPr/>
                    <a:lstStyle/>
                    <a:p>
                      <a:pPr algn="ctr"/>
                      <a:r>
                        <a:rPr lang="en-US" dirty="0"/>
                        <a:t>Action Planning</a:t>
                      </a:r>
                    </a:p>
                  </a:txBody>
                  <a:tcPr anchor="ct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44610991"/>
                  </a:ext>
                </a:extLst>
              </a:tr>
              <a:tr h="536465">
                <a:tc>
                  <a:txBody>
                    <a:bodyPr/>
                    <a:lstStyle/>
                    <a:p>
                      <a:pPr algn="ctr"/>
                      <a:r>
                        <a:rPr lang="en-US" dirty="0"/>
                        <a:t>Training</a:t>
                      </a:r>
                    </a:p>
                  </a:txBody>
                  <a:tcPr anchor="ct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40139486"/>
                  </a:ext>
                </a:extLst>
              </a:tr>
              <a:tr h="536465">
                <a:tc>
                  <a:txBody>
                    <a:bodyPr/>
                    <a:lstStyle/>
                    <a:p>
                      <a:pPr algn="ctr"/>
                      <a:r>
                        <a:rPr lang="en-US" dirty="0"/>
                        <a:t>Evaluation</a:t>
                      </a:r>
                    </a:p>
                  </a:txBody>
                  <a:tcPr anchor="ct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59122934"/>
                  </a:ext>
                </a:extLst>
              </a:tr>
            </a:tbl>
          </a:graphicData>
        </a:graphic>
      </p:graphicFrame>
      <p:pic>
        <p:nvPicPr>
          <p:cNvPr id="13" name="Picture 12" descr="A yellow star with a white background&#10;&#10;Description automatically generated with low confidence">
            <a:extLst>
              <a:ext uri="{FF2B5EF4-FFF2-40B4-BE49-F238E27FC236}">
                <a16:creationId xmlns:a16="http://schemas.microsoft.com/office/drawing/2014/main" id="{3D86910B-4245-75A7-EE0A-3C35FE4E50C6}"/>
              </a:ext>
            </a:extLst>
          </p:cNvPr>
          <p:cNvPicPr>
            <a:picLocks noChangeAspect="1"/>
          </p:cNvPicPr>
          <p:nvPr/>
        </p:nvPicPr>
        <p:blipFill rotWithShape="1">
          <a:blip r:embed="rId4"/>
          <a:srcRect l="11011" t="14089" r="16148" b="15459"/>
          <a:stretch/>
        </p:blipFill>
        <p:spPr>
          <a:xfrm>
            <a:off x="7230930" y="3825009"/>
            <a:ext cx="671415" cy="665891"/>
          </a:xfrm>
          <a:prstGeom prst="rect">
            <a:avLst/>
          </a:prstGeom>
        </p:spPr>
      </p:pic>
      <p:pic>
        <p:nvPicPr>
          <p:cNvPr id="14" name="Picture 13">
            <a:extLst>
              <a:ext uri="{FF2B5EF4-FFF2-40B4-BE49-F238E27FC236}">
                <a16:creationId xmlns:a16="http://schemas.microsoft.com/office/drawing/2014/main" id="{96A9D5C1-5957-86C6-A31E-7E14A7F7531E}"/>
              </a:ext>
            </a:extLst>
          </p:cNvPr>
          <p:cNvPicPr>
            <a:picLocks noChangeAspect="1"/>
          </p:cNvPicPr>
          <p:nvPr/>
        </p:nvPicPr>
        <p:blipFill>
          <a:blip r:embed="rId5"/>
          <a:stretch>
            <a:fillRect/>
          </a:stretch>
        </p:blipFill>
        <p:spPr>
          <a:xfrm>
            <a:off x="8831313" y="3698259"/>
            <a:ext cx="1175425" cy="919392"/>
          </a:xfrm>
          <a:prstGeom prst="rect">
            <a:avLst/>
          </a:prstGeom>
          <a:ln>
            <a:noFill/>
          </a:ln>
          <a:effectLst>
            <a:softEdge rad="112500"/>
          </a:effectLst>
        </p:spPr>
      </p:pic>
      <p:pic>
        <p:nvPicPr>
          <p:cNvPr id="16" name="Picture 15" descr="Shape&#10;&#10;Description automatically generated with low confidence">
            <a:extLst>
              <a:ext uri="{FF2B5EF4-FFF2-40B4-BE49-F238E27FC236}">
                <a16:creationId xmlns:a16="http://schemas.microsoft.com/office/drawing/2014/main" id="{F98162F6-E354-5665-07DC-887B8E9C135B}"/>
              </a:ext>
            </a:extLst>
          </p:cNvPr>
          <p:cNvPicPr>
            <a:picLocks noChangeAspect="1"/>
          </p:cNvPicPr>
          <p:nvPr/>
        </p:nvPicPr>
        <p:blipFill>
          <a:blip r:embed="rId6"/>
          <a:stretch>
            <a:fillRect/>
          </a:stretch>
        </p:blipFill>
        <p:spPr>
          <a:xfrm>
            <a:off x="10758715" y="3721894"/>
            <a:ext cx="905086" cy="905086"/>
          </a:xfrm>
          <a:prstGeom prst="rect">
            <a:avLst/>
          </a:prstGeom>
        </p:spPr>
      </p:pic>
    </p:spTree>
    <p:extLst>
      <p:ext uri="{BB962C8B-B14F-4D97-AF65-F5344CB8AC3E}">
        <p14:creationId xmlns:p14="http://schemas.microsoft.com/office/powerpoint/2010/main" val="117248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pic>
        <p:nvPicPr>
          <p:cNvPr id="4" name="Picture 3" descr="Vector background of vibrant colors splashing">
            <a:extLst>
              <a:ext uri="{FF2B5EF4-FFF2-40B4-BE49-F238E27FC236}">
                <a16:creationId xmlns:a16="http://schemas.microsoft.com/office/drawing/2014/main" id="{46D5A5FE-7B1A-B4F9-5AC6-D00D82CFE1D6}"/>
              </a:ext>
            </a:extLst>
          </p:cNvPr>
          <p:cNvPicPr>
            <a:picLocks noChangeAspect="1"/>
          </p:cNvPicPr>
          <p:nvPr/>
        </p:nvPicPr>
        <p:blipFill rotWithShape="1">
          <a:blip r:embed="rId2"/>
          <a:srcRect l="29909" r="29908"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Content Placeholder 2">
            <a:extLst>
              <a:ext uri="{FF2B5EF4-FFF2-40B4-BE49-F238E27FC236}">
                <a16:creationId xmlns:a16="http://schemas.microsoft.com/office/drawing/2014/main" id="{F3778FDC-4F94-4E1A-40C3-DCA660AA5569}"/>
              </a:ext>
            </a:extLst>
          </p:cNvPr>
          <p:cNvSpPr>
            <a:spLocks noGrp="1"/>
          </p:cNvSpPr>
          <p:nvPr>
            <p:ph idx="1"/>
          </p:nvPr>
        </p:nvSpPr>
        <p:spPr>
          <a:xfrm>
            <a:off x="4187299" y="1542288"/>
            <a:ext cx="7828570" cy="5305262"/>
          </a:xfrm>
        </p:spPr>
        <p:txBody>
          <a:bodyPr>
            <a:normAutofit fontScale="92500" lnSpcReduction="20000"/>
          </a:bodyPr>
          <a:lstStyle/>
          <a:p>
            <a:r>
              <a:rPr lang="en-US" dirty="0">
                <a:solidFill>
                  <a:schemeClr val="accent4"/>
                </a:solidFill>
                <a:latin typeface="Avenir Book" panose="02000503020000020003" pitchFamily="2" charset="0"/>
              </a:rPr>
              <a:t>Leadership Teaming &amp; Action Planning</a:t>
            </a:r>
          </a:p>
          <a:p>
            <a:pPr lvl="1">
              <a:spcBef>
                <a:spcPts val="1200"/>
              </a:spcBef>
            </a:pPr>
            <a:r>
              <a:rPr lang="en-US" dirty="0">
                <a:latin typeface="Avenir Book" panose="02000503020000020003" pitchFamily="2" charset="0"/>
              </a:rPr>
              <a:t>Who are the members of your DLT? How do you ensure adequate representation (e.g., grade levels, executive leadership, decision-making influence/ability, expertise with Tiers 1-3, stakeholders)?</a:t>
            </a:r>
          </a:p>
          <a:p>
            <a:pPr lvl="1">
              <a:spcBef>
                <a:spcPts val="1200"/>
              </a:spcBef>
            </a:pPr>
            <a:r>
              <a:rPr lang="en-US" dirty="0">
                <a:latin typeface="Avenir Book" panose="02000503020000020003" pitchFamily="2" charset="0"/>
              </a:rPr>
              <a:t>What is your DLT action planning process?</a:t>
            </a:r>
          </a:p>
          <a:p>
            <a:pPr>
              <a:spcBef>
                <a:spcPts val="1800"/>
              </a:spcBef>
            </a:pPr>
            <a:r>
              <a:rPr lang="en-US" dirty="0">
                <a:solidFill>
                  <a:schemeClr val="accent4"/>
                </a:solidFill>
                <a:latin typeface="Avenir Book" panose="02000503020000020003" pitchFamily="2" charset="0"/>
              </a:rPr>
              <a:t>Evaluation</a:t>
            </a:r>
          </a:p>
          <a:p>
            <a:pPr lvl="1">
              <a:spcBef>
                <a:spcPts val="1200"/>
              </a:spcBef>
            </a:pPr>
            <a:r>
              <a:rPr lang="en-US" dirty="0">
                <a:latin typeface="Avenir Book" panose="02000503020000020003" pitchFamily="2" charset="0"/>
              </a:rPr>
              <a:t>How is your DLT using common data to guide and drive decisions? </a:t>
            </a:r>
          </a:p>
          <a:p>
            <a:pPr>
              <a:spcBef>
                <a:spcPts val="1800"/>
              </a:spcBef>
            </a:pPr>
            <a:r>
              <a:rPr lang="en-US" dirty="0">
                <a:solidFill>
                  <a:schemeClr val="accent4"/>
                </a:solidFill>
                <a:latin typeface="Avenir Book" panose="02000503020000020003" pitchFamily="2" charset="0"/>
              </a:rPr>
              <a:t>Training</a:t>
            </a:r>
          </a:p>
          <a:p>
            <a:pPr lvl="1">
              <a:spcBef>
                <a:spcPts val="1200"/>
              </a:spcBef>
            </a:pPr>
            <a:r>
              <a:rPr lang="en-US" dirty="0">
                <a:latin typeface="Avenir Book" panose="02000503020000020003" pitchFamily="2" charset="0"/>
              </a:rPr>
              <a:t>What is your DLT doing to build internal training capacity?</a:t>
            </a:r>
          </a:p>
          <a:p>
            <a:pPr lvl="1"/>
            <a:endParaRPr lang="en-US" dirty="0">
              <a:latin typeface="Avenir Book" panose="02000503020000020003" pitchFamily="2" charset="0"/>
            </a:endParaRPr>
          </a:p>
        </p:txBody>
      </p:sp>
      <p:sp>
        <p:nvSpPr>
          <p:cNvPr id="8" name="Title 1">
            <a:extLst>
              <a:ext uri="{FF2B5EF4-FFF2-40B4-BE49-F238E27FC236}">
                <a16:creationId xmlns:a16="http://schemas.microsoft.com/office/drawing/2014/main" id="{B451C184-C7FD-48BA-6753-42B51F6B1B4A}"/>
              </a:ext>
            </a:extLst>
          </p:cNvPr>
          <p:cNvSpPr>
            <a:spLocks noGrp="1"/>
          </p:cNvSpPr>
          <p:nvPr>
            <p:ph type="title"/>
          </p:nvPr>
        </p:nvSpPr>
        <p:spPr>
          <a:xfrm>
            <a:off x="4654295" y="-498130"/>
            <a:ext cx="7189361" cy="1783080"/>
          </a:xfrm>
        </p:spPr>
        <p:txBody>
          <a:bodyPr anchor="b">
            <a:normAutofit fontScale="90000"/>
          </a:bodyPr>
          <a:lstStyle/>
          <a:p>
            <a:r>
              <a:rPr lang="en-US" sz="7200" dirty="0">
                <a:solidFill>
                  <a:srgbClr val="5B4FBB"/>
                </a:solidFill>
                <a:latin typeface="Avenir Book" panose="02000503020000020003" pitchFamily="2" charset="0"/>
              </a:rPr>
              <a:t>Team Table Topics</a:t>
            </a:r>
          </a:p>
        </p:txBody>
      </p:sp>
    </p:spTree>
    <p:extLst>
      <p:ext uri="{BB962C8B-B14F-4D97-AF65-F5344CB8AC3E}">
        <p14:creationId xmlns:p14="http://schemas.microsoft.com/office/powerpoint/2010/main" val="19169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lum bright="70000" contrast="-70000"/>
            <a:extLst>
              <a:ext uri="{28A0092B-C50C-407E-A947-70E740481C1C}">
                <a14:useLocalDpi xmlns:a14="http://schemas.microsoft.com/office/drawing/2010/main"/>
              </a:ext>
            </a:extLst>
          </a:blip>
          <a:srcRect/>
          <a:stretch/>
        </p:blipFill>
        <p:spPr>
          <a:xfrm>
            <a:off x="0" y="-5884"/>
            <a:ext cx="12304295" cy="7925890"/>
          </a:xfrm>
          <a:prstGeom prst="rect">
            <a:avLst/>
          </a:prstGeom>
        </p:spPr>
      </p:pic>
      <p:sp>
        <p:nvSpPr>
          <p:cNvPr id="2" name="Title 1"/>
          <p:cNvSpPr>
            <a:spLocks noGrp="1"/>
          </p:cNvSpPr>
          <p:nvPr>
            <p:ph type="title"/>
          </p:nvPr>
        </p:nvSpPr>
        <p:spPr>
          <a:xfrm>
            <a:off x="2322296" y="825066"/>
            <a:ext cx="6204654" cy="1830224"/>
          </a:xfrm>
        </p:spPr>
        <p:txBody>
          <a:bodyPr vert="horz" lIns="68580" tIns="34290" rIns="68580" bIns="34290" rtlCol="0" anchor="ctr">
            <a:noAutofit/>
          </a:bodyPr>
          <a:lstStyle/>
          <a:p>
            <a:r>
              <a:rPr lang="en-US" sz="4950" dirty="0">
                <a:latin typeface="Gloucester MT Extra Condensed" panose="02030808020601010101" pitchFamily="18" charset="0"/>
              </a:rPr>
              <a:t>Save the Date! </a:t>
            </a:r>
          </a:p>
        </p:txBody>
      </p:sp>
      <p:sp>
        <p:nvSpPr>
          <p:cNvPr id="3" name="Content Placeholder 2"/>
          <p:cNvSpPr>
            <a:spLocks noGrp="1"/>
          </p:cNvSpPr>
          <p:nvPr>
            <p:ph idx="1"/>
          </p:nvPr>
        </p:nvSpPr>
        <p:spPr>
          <a:xfrm>
            <a:off x="2376302" y="2396091"/>
            <a:ext cx="6204654" cy="1448130"/>
          </a:xfrm>
        </p:spPr>
        <p:txBody>
          <a:bodyPr>
            <a:normAutofit/>
          </a:bodyPr>
          <a:lstStyle/>
          <a:p>
            <a:pPr marL="0" indent="0" algn="ctr">
              <a:buNone/>
            </a:pPr>
            <a:r>
              <a:rPr lang="en-US" sz="6000" dirty="0">
                <a:solidFill>
                  <a:srgbClr val="2B3D90"/>
                </a:solidFill>
                <a:latin typeface="Gloucester MT Extra Condensed" panose="02030808020601010101" pitchFamily="18" charset="0"/>
                <a:ea typeface="+mj-ea"/>
                <a:cs typeface="+mj-cs"/>
              </a:rPr>
              <a:t>October 26-28, 2022 </a:t>
            </a:r>
            <a:r>
              <a:rPr lang="en-US" sz="3000" dirty="0"/>
              <a:t> </a:t>
            </a:r>
          </a:p>
        </p:txBody>
      </p:sp>
      <p:sp>
        <p:nvSpPr>
          <p:cNvPr id="8" name="Content Placeholder 2"/>
          <p:cNvSpPr txBox="1">
            <a:spLocks/>
          </p:cNvSpPr>
          <p:nvPr/>
        </p:nvSpPr>
        <p:spPr>
          <a:xfrm>
            <a:off x="2470867" y="3619359"/>
            <a:ext cx="6204654" cy="133673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3600" b="1" dirty="0">
                <a:solidFill>
                  <a:prstClr val="black"/>
                </a:solidFill>
                <a:latin typeface="Calibri"/>
              </a:rPr>
              <a:t>PBIS Leadership Forum</a:t>
            </a:r>
            <a:endParaRPr lang="en-US" sz="3000" dirty="0">
              <a:solidFill>
                <a:prstClr val="black"/>
              </a:solidFill>
              <a:latin typeface="Calibri"/>
            </a:endParaRPr>
          </a:p>
          <a:p>
            <a:pPr marL="0" indent="0">
              <a:spcBef>
                <a:spcPts val="0"/>
              </a:spcBef>
              <a:buNone/>
            </a:pPr>
            <a:endParaRPr lang="en-US" sz="2400" dirty="0">
              <a:solidFill>
                <a:prstClr val="black"/>
              </a:solidFill>
              <a:latin typeface="Calibri"/>
            </a:endParaRPr>
          </a:p>
        </p:txBody>
      </p:sp>
      <p:sp>
        <p:nvSpPr>
          <p:cNvPr id="9" name="Rectangle 8"/>
          <p:cNvSpPr/>
          <p:nvPr/>
        </p:nvSpPr>
        <p:spPr>
          <a:xfrm>
            <a:off x="3323424" y="4781733"/>
            <a:ext cx="6977730" cy="1336735"/>
          </a:xfrm>
          <a:prstGeom prst="rect">
            <a:avLst/>
          </a:prstGeom>
          <a:solidFill>
            <a:srgbClr val="3A54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0" name="TextBox 9"/>
          <p:cNvSpPr txBox="1"/>
          <p:nvPr/>
        </p:nvSpPr>
        <p:spPr>
          <a:xfrm>
            <a:off x="3320765" y="5011214"/>
            <a:ext cx="7003022" cy="600164"/>
          </a:xfrm>
          <a:prstGeom prst="rect">
            <a:avLst/>
          </a:prstGeom>
          <a:noFill/>
        </p:spPr>
        <p:txBody>
          <a:bodyPr wrap="square" rtlCol="0">
            <a:spAutoFit/>
          </a:bodyPr>
          <a:lstStyle/>
          <a:p>
            <a:pPr algn="ctr"/>
            <a:r>
              <a:rPr lang="en-US" sz="3300" b="1" dirty="0">
                <a:solidFill>
                  <a:srgbClr val="FFFFFF"/>
                </a:solidFill>
                <a:latin typeface="Calibri"/>
                <a:cs typeface="Marker Felt"/>
              </a:rPr>
              <a:t>More information </a:t>
            </a:r>
            <a:r>
              <a:rPr lang="en-US" sz="3300" b="1" dirty="0" err="1">
                <a:solidFill>
                  <a:srgbClr val="FFFFFF"/>
                </a:solidFill>
                <a:latin typeface="Calibri"/>
                <a:cs typeface="Marker Felt"/>
              </a:rPr>
              <a:t>pbis.org</a:t>
            </a:r>
            <a:endParaRPr lang="en-US" sz="3300" b="1" dirty="0">
              <a:solidFill>
                <a:srgbClr val="FFFFFF"/>
              </a:solidFill>
              <a:latin typeface="Calibri"/>
              <a:cs typeface="Marker Felt"/>
            </a:endParaRPr>
          </a:p>
        </p:txBody>
      </p:sp>
    </p:spTree>
    <p:extLst>
      <p:ext uri="{BB962C8B-B14F-4D97-AF65-F5344CB8AC3E}">
        <p14:creationId xmlns:p14="http://schemas.microsoft.com/office/powerpoint/2010/main" val="221292822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580" y="163452"/>
            <a:ext cx="4803636" cy="1311664"/>
          </a:xfrm>
        </p:spPr>
        <p:txBody>
          <a:bodyPr>
            <a:normAutofit/>
          </a:bodyPr>
          <a:lstStyle/>
          <a:p>
            <a:r>
              <a:rPr lang="en-US" dirty="0">
                <a:solidFill>
                  <a:srgbClr val="000000"/>
                </a:solidFill>
              </a:rPr>
              <a:t>District-Wide Logic</a:t>
            </a:r>
          </a:p>
        </p:txBody>
      </p:sp>
      <p:sp>
        <p:nvSpPr>
          <p:cNvPr id="3" name="Content Placeholder 2"/>
          <p:cNvSpPr>
            <a:spLocks noGrp="1"/>
          </p:cNvSpPr>
          <p:nvPr>
            <p:ph idx="1"/>
          </p:nvPr>
        </p:nvSpPr>
        <p:spPr>
          <a:xfrm>
            <a:off x="804997" y="1475116"/>
            <a:ext cx="4706803" cy="4585857"/>
          </a:xfrm>
        </p:spPr>
        <p:txBody>
          <a:bodyPr anchor="ctr">
            <a:normAutofit/>
          </a:bodyPr>
          <a:lstStyle/>
          <a:p>
            <a:r>
              <a:rPr lang="en-US" sz="2400" dirty="0">
                <a:solidFill>
                  <a:srgbClr val="000000"/>
                </a:solidFill>
              </a:rPr>
              <a:t>All schools receive training &amp; support to implement essential Universal support practices and systems </a:t>
            </a:r>
          </a:p>
          <a:p>
            <a:r>
              <a:rPr lang="en-US" sz="2400" dirty="0">
                <a:solidFill>
                  <a:srgbClr val="000000"/>
                </a:solidFill>
              </a:rPr>
              <a:t>District develops (and revises based on outcomes) a </a:t>
            </a:r>
            <a:r>
              <a:rPr lang="en-US" sz="2400" dirty="0">
                <a:solidFill>
                  <a:srgbClr val="FF0000"/>
                </a:solidFill>
              </a:rPr>
              <a:t>standard Tier 2 and 3 system</a:t>
            </a:r>
          </a:p>
          <a:p>
            <a:r>
              <a:rPr lang="en-US" sz="2400" dirty="0">
                <a:solidFill>
                  <a:srgbClr val="000000"/>
                </a:solidFill>
              </a:rPr>
              <a:t>A percentage of current behavioral/academic expertise will move from traditional case by case, to supporting school team Tier 2 and 3 systems</a:t>
            </a:r>
          </a:p>
        </p:txBody>
      </p:sp>
      <p:pic>
        <p:nvPicPr>
          <p:cNvPr id="5" name="Picture 4" descr="A flock of seagulls flying in the air&#10;&#10;Description automatically generated">
            <a:extLst>
              <a:ext uri="{FF2B5EF4-FFF2-40B4-BE49-F238E27FC236}">
                <a16:creationId xmlns:a16="http://schemas.microsoft.com/office/drawing/2014/main" id="{8F379C24-EFF6-4736-93CC-0FE9D3D5B920}"/>
              </a:ext>
            </a:extLst>
          </p:cNvPr>
          <p:cNvPicPr>
            <a:picLocks noChangeAspect="1"/>
          </p:cNvPicPr>
          <p:nvPr/>
        </p:nvPicPr>
        <p:blipFill rotWithShape="1">
          <a:blip r:embed="rId2"/>
          <a:srcRect l="21689" r="20523"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715978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59C4D435-EFB2-CC3C-14CD-0A6BCE049E3F}"/>
              </a:ext>
            </a:extLst>
          </p:cNvPr>
          <p:cNvSpPr>
            <a:spLocks noGrp="1"/>
          </p:cNvSpPr>
          <p:nvPr>
            <p:ph type="ctrTitle"/>
          </p:nvPr>
        </p:nvSpPr>
        <p:spPr>
          <a:xfrm>
            <a:off x="838199" y="1120676"/>
            <a:ext cx="7021513" cy="2308324"/>
          </a:xfrm>
        </p:spPr>
        <p:txBody>
          <a:bodyPr>
            <a:normAutofit/>
          </a:bodyPr>
          <a:lstStyle/>
          <a:p>
            <a:pPr algn="l"/>
            <a:r>
              <a:rPr lang="en-US" sz="5000">
                <a:solidFill>
                  <a:schemeClr val="bg1"/>
                </a:solidFill>
              </a:rPr>
              <a:t>Need overwhelming our current school systems</a:t>
            </a:r>
          </a:p>
        </p:txBody>
      </p:sp>
      <p:sp>
        <p:nvSpPr>
          <p:cNvPr id="3" name="Subtitle 2">
            <a:extLst>
              <a:ext uri="{FF2B5EF4-FFF2-40B4-BE49-F238E27FC236}">
                <a16:creationId xmlns:a16="http://schemas.microsoft.com/office/drawing/2014/main" id="{94A5F65C-0FC3-B600-1A37-C889318E0849}"/>
              </a:ext>
            </a:extLst>
          </p:cNvPr>
          <p:cNvSpPr>
            <a:spLocks noGrp="1"/>
          </p:cNvSpPr>
          <p:nvPr>
            <p:ph type="subTitle" idx="1"/>
          </p:nvPr>
        </p:nvSpPr>
        <p:spPr>
          <a:xfrm>
            <a:off x="835024" y="3809999"/>
            <a:ext cx="7025753" cy="1012778"/>
          </a:xfrm>
        </p:spPr>
        <p:txBody>
          <a:bodyPr>
            <a:normAutofit/>
          </a:bodyPr>
          <a:lstStyle/>
          <a:p>
            <a:pPr algn="l"/>
            <a:endParaRPr lang="en-US">
              <a:solidFill>
                <a:schemeClr val="bg1"/>
              </a:solidFill>
            </a:endParaRPr>
          </a:p>
        </p:txBody>
      </p:sp>
    </p:spTree>
    <p:extLst>
      <p:ext uri="{BB962C8B-B14F-4D97-AF65-F5344CB8AC3E}">
        <p14:creationId xmlns:p14="http://schemas.microsoft.com/office/powerpoint/2010/main" val="307129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F3163A-746D-1609-6E36-F93DFE67A93D}"/>
              </a:ext>
            </a:extLst>
          </p:cNvPr>
          <p:cNvSpPr>
            <a:spLocks noGrp="1"/>
          </p:cNvSpPr>
          <p:nvPr>
            <p:ph type="title"/>
          </p:nvPr>
        </p:nvSpPr>
        <p:spPr/>
        <p:txBody>
          <a:bodyPr/>
          <a:lstStyle/>
          <a:p>
            <a:r>
              <a:rPr lang="en-US" dirty="0"/>
              <a:t>Pre-Pandemic</a:t>
            </a:r>
          </a:p>
        </p:txBody>
      </p:sp>
      <p:sp>
        <p:nvSpPr>
          <p:cNvPr id="3" name="Content Placeholder 2">
            <a:extLst>
              <a:ext uri="{FF2B5EF4-FFF2-40B4-BE49-F238E27FC236}">
                <a16:creationId xmlns:a16="http://schemas.microsoft.com/office/drawing/2014/main" id="{C20FC401-3632-2FDD-68D4-2ADD3C81BA57}"/>
              </a:ext>
            </a:extLst>
          </p:cNvPr>
          <p:cNvSpPr>
            <a:spLocks noGrp="1"/>
          </p:cNvSpPr>
          <p:nvPr>
            <p:ph idx="1"/>
          </p:nvPr>
        </p:nvSpPr>
        <p:spPr/>
        <p:txBody>
          <a:bodyPr/>
          <a:lstStyle/>
          <a:p>
            <a:r>
              <a:rPr lang="en-US" dirty="0"/>
              <a:t>Prevalence estimates</a:t>
            </a:r>
          </a:p>
          <a:p>
            <a:pPr lvl="1"/>
            <a:r>
              <a:rPr lang="en-US" dirty="0"/>
              <a:t>5-7% disabilities</a:t>
            </a:r>
          </a:p>
          <a:p>
            <a:pPr lvl="1"/>
            <a:r>
              <a:rPr lang="en-US" dirty="0"/>
              <a:t>10-20% mental health (short/long term)</a:t>
            </a:r>
          </a:p>
          <a:p>
            <a:r>
              <a:rPr lang="en-US" dirty="0"/>
              <a:t>Counselors split across buildings</a:t>
            </a:r>
          </a:p>
          <a:p>
            <a:r>
              <a:rPr lang="en-US" dirty="0"/>
              <a:t>Large percentage of behavioral specialists FTE dedicated to evaluation/re-evaluation IDEA process</a:t>
            </a:r>
          </a:p>
          <a:p>
            <a:endParaRPr lang="en-US" dirty="0"/>
          </a:p>
          <a:p>
            <a:endParaRPr lang="en-US" dirty="0"/>
          </a:p>
        </p:txBody>
      </p:sp>
      <p:pic>
        <p:nvPicPr>
          <p:cNvPr id="4" name="Picture 3">
            <a:extLst>
              <a:ext uri="{FF2B5EF4-FFF2-40B4-BE49-F238E27FC236}">
                <a16:creationId xmlns:a16="http://schemas.microsoft.com/office/drawing/2014/main" id="{D6F1C945-F752-7134-27D0-8E80FD343328}"/>
              </a:ext>
            </a:extLst>
          </p:cNvPr>
          <p:cNvPicPr>
            <a:picLocks noChangeAspect="1"/>
          </p:cNvPicPr>
          <p:nvPr/>
        </p:nvPicPr>
        <p:blipFill rotWithShape="1">
          <a:blip r:embed="rId2"/>
          <a:srcRect r="222" b="-3"/>
          <a:stretch/>
        </p:blipFill>
        <p:spPr>
          <a:xfrm>
            <a:off x="388033" y="681037"/>
            <a:ext cx="6448864" cy="5623159"/>
          </a:xfrm>
          <a:prstGeom prst="rect">
            <a:avLst/>
          </a:prstGeom>
          <a:ln w="12700">
            <a:noFill/>
          </a:ln>
        </p:spPr>
      </p:pic>
      <p:pic>
        <p:nvPicPr>
          <p:cNvPr id="7" name="Picture 6">
            <a:extLst>
              <a:ext uri="{FF2B5EF4-FFF2-40B4-BE49-F238E27FC236}">
                <a16:creationId xmlns:a16="http://schemas.microsoft.com/office/drawing/2014/main" id="{F752531F-6510-D0FB-6CB8-5879A5E4F4E9}"/>
              </a:ext>
            </a:extLst>
          </p:cNvPr>
          <p:cNvPicPr>
            <a:picLocks noChangeAspect="1"/>
          </p:cNvPicPr>
          <p:nvPr/>
        </p:nvPicPr>
        <p:blipFill>
          <a:blip r:embed="rId3"/>
          <a:stretch>
            <a:fillRect/>
          </a:stretch>
        </p:blipFill>
        <p:spPr>
          <a:xfrm>
            <a:off x="6836897" y="365127"/>
            <a:ext cx="5113000" cy="4351339"/>
          </a:xfrm>
          <a:prstGeom prst="rect">
            <a:avLst/>
          </a:prstGeom>
        </p:spPr>
      </p:pic>
      <p:sp>
        <p:nvSpPr>
          <p:cNvPr id="2" name="TextBox 1">
            <a:extLst>
              <a:ext uri="{FF2B5EF4-FFF2-40B4-BE49-F238E27FC236}">
                <a16:creationId xmlns:a16="http://schemas.microsoft.com/office/drawing/2014/main" id="{CCFC470B-623C-C039-F595-D08626F4EB1E}"/>
              </a:ext>
            </a:extLst>
          </p:cNvPr>
          <p:cNvSpPr txBox="1"/>
          <p:nvPr/>
        </p:nvSpPr>
        <p:spPr>
          <a:xfrm>
            <a:off x="7582041" y="4767653"/>
            <a:ext cx="3139807" cy="1846659"/>
          </a:xfrm>
          <a:prstGeom prst="rect">
            <a:avLst/>
          </a:prstGeom>
          <a:noFill/>
        </p:spPr>
        <p:txBody>
          <a:bodyPr wrap="square" rtlCol="0">
            <a:spAutoFit/>
          </a:bodyPr>
          <a:lstStyle/>
          <a:p>
            <a:r>
              <a:rPr lang="en-US" sz="3200" i="1" dirty="0"/>
              <a:t>7 out of 10 Schools seeing rise</a:t>
            </a:r>
          </a:p>
          <a:p>
            <a:r>
              <a:rPr lang="en-US" dirty="0"/>
              <a:t>Washington Post, 5-31-22</a:t>
            </a:r>
          </a:p>
        </p:txBody>
      </p:sp>
      <p:sp>
        <p:nvSpPr>
          <p:cNvPr id="5" name="Frame 4">
            <a:extLst>
              <a:ext uri="{FF2B5EF4-FFF2-40B4-BE49-F238E27FC236}">
                <a16:creationId xmlns:a16="http://schemas.microsoft.com/office/drawing/2014/main" id="{DD5B8410-F41D-4DDF-4CFD-12503625B85B}"/>
              </a:ext>
            </a:extLst>
          </p:cNvPr>
          <p:cNvSpPr/>
          <p:nvPr/>
        </p:nvSpPr>
        <p:spPr>
          <a:xfrm>
            <a:off x="7138930" y="4620215"/>
            <a:ext cx="4214870" cy="2141534"/>
          </a:xfrm>
          <a:prstGeom prst="frame">
            <a:avLst>
              <a:gd name="adj1" fmla="val 5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1963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1709-8BF4-39A9-496E-A8700AB0E6C4}"/>
              </a:ext>
            </a:extLst>
          </p:cNvPr>
          <p:cNvSpPr>
            <a:spLocks noGrp="1"/>
          </p:cNvSpPr>
          <p:nvPr>
            <p:ph type="title"/>
          </p:nvPr>
        </p:nvSpPr>
        <p:spPr/>
        <p:txBody>
          <a:bodyPr/>
          <a:lstStyle/>
          <a:p>
            <a:r>
              <a:rPr lang="en-US" dirty="0"/>
              <a:t>Three basic options</a:t>
            </a:r>
          </a:p>
        </p:txBody>
      </p:sp>
      <p:sp>
        <p:nvSpPr>
          <p:cNvPr id="3" name="Content Placeholder 2">
            <a:extLst>
              <a:ext uri="{FF2B5EF4-FFF2-40B4-BE49-F238E27FC236}">
                <a16:creationId xmlns:a16="http://schemas.microsoft.com/office/drawing/2014/main" id="{C51BFF0F-BEE6-0198-B1A0-0B44E096F39D}"/>
              </a:ext>
            </a:extLst>
          </p:cNvPr>
          <p:cNvSpPr>
            <a:spLocks noGrp="1"/>
          </p:cNvSpPr>
          <p:nvPr>
            <p:ph idx="1"/>
          </p:nvPr>
        </p:nvSpPr>
        <p:spPr/>
        <p:txBody>
          <a:bodyPr>
            <a:normAutofit/>
          </a:bodyPr>
          <a:lstStyle/>
          <a:p>
            <a:pPr marL="514350" indent="-514350">
              <a:buFont typeface="+mj-lt"/>
              <a:buAutoNum type="arabicPeriod"/>
            </a:pPr>
            <a:r>
              <a:rPr lang="en-US" sz="3600" dirty="0"/>
              <a:t>Continue current support structures based on prior prevalence and engage community resources</a:t>
            </a:r>
          </a:p>
          <a:p>
            <a:pPr marL="514350" indent="-514350">
              <a:buFont typeface="+mj-lt"/>
              <a:buAutoNum type="arabicPeriod"/>
            </a:pPr>
            <a:r>
              <a:rPr lang="en-US" sz="3600" dirty="0"/>
              <a:t>Place more supports in current system</a:t>
            </a:r>
          </a:p>
          <a:p>
            <a:pPr marL="514350" indent="-514350">
              <a:buFont typeface="+mj-lt"/>
              <a:buAutoNum type="arabicPeriod"/>
            </a:pPr>
            <a:r>
              <a:rPr lang="en-US" sz="3600" dirty="0"/>
              <a:t>Design new support systems</a:t>
            </a:r>
          </a:p>
        </p:txBody>
      </p:sp>
      <p:pic>
        <p:nvPicPr>
          <p:cNvPr id="4" name="Picture 3">
            <a:extLst>
              <a:ext uri="{FF2B5EF4-FFF2-40B4-BE49-F238E27FC236}">
                <a16:creationId xmlns:a16="http://schemas.microsoft.com/office/drawing/2014/main" id="{B202DAA6-6EAE-0379-13DB-31872359517D}"/>
              </a:ext>
            </a:extLst>
          </p:cNvPr>
          <p:cNvPicPr>
            <a:picLocks noChangeAspect="1"/>
          </p:cNvPicPr>
          <p:nvPr/>
        </p:nvPicPr>
        <p:blipFill>
          <a:blip r:embed="rId2"/>
          <a:stretch>
            <a:fillRect/>
          </a:stretch>
        </p:blipFill>
        <p:spPr>
          <a:xfrm>
            <a:off x="7348025" y="3855987"/>
            <a:ext cx="4158230" cy="2807603"/>
          </a:xfrm>
          <a:prstGeom prst="rect">
            <a:avLst/>
          </a:prstGeom>
        </p:spPr>
      </p:pic>
    </p:spTree>
    <p:extLst>
      <p:ext uri="{BB962C8B-B14F-4D97-AF65-F5344CB8AC3E}">
        <p14:creationId xmlns:p14="http://schemas.microsoft.com/office/powerpoint/2010/main" val="2165140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Isometric SEO Strategy by Slidesgo">
  <a:themeElements>
    <a:clrScheme name="Simple Light">
      <a:dk1>
        <a:srgbClr val="000000"/>
      </a:dk1>
      <a:lt1>
        <a:srgbClr val="FFFFFF"/>
      </a:lt1>
      <a:dk2>
        <a:srgbClr val="434343"/>
      </a:dk2>
      <a:lt2>
        <a:srgbClr val="F3F3F3"/>
      </a:lt2>
      <a:accent1>
        <a:srgbClr val="FFC100"/>
      </a:accent1>
      <a:accent2>
        <a:srgbClr val="000000"/>
      </a:accent2>
      <a:accent3>
        <a:srgbClr val="434343"/>
      </a:accent3>
      <a:accent4>
        <a:srgbClr val="F3F3F3"/>
      </a:accent4>
      <a:accent5>
        <a:srgbClr val="FFC100"/>
      </a:accent5>
      <a:accent6>
        <a:srgbClr val="00000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easis Presentation by Slidesgo">
  <a:themeElements>
    <a:clrScheme name="Simple Light">
      <a:dk1>
        <a:srgbClr val="000000"/>
      </a:dk1>
      <a:lt1>
        <a:srgbClr val="FFFFFF"/>
      </a:lt1>
      <a:dk2>
        <a:srgbClr val="000000"/>
      </a:dk2>
      <a:lt2>
        <a:srgbClr val="FFFFFF"/>
      </a:lt2>
      <a:accent1>
        <a:srgbClr val="E05663"/>
      </a:accent1>
      <a:accent2>
        <a:srgbClr val="002B79"/>
      </a:accent2>
      <a:accent3>
        <a:srgbClr val="E67F60"/>
      </a:accent3>
      <a:accent4>
        <a:srgbClr val="0D0D0D"/>
      </a:accent4>
      <a:accent5>
        <a:srgbClr val="212121"/>
      </a:accent5>
      <a:accent6>
        <a:srgbClr val="E05663"/>
      </a:accent6>
      <a:hlink>
        <a:srgbClr val="002B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ketchyVTI">
  <a:themeElements>
    <a:clrScheme name="AnalogousFromRegularSeedRightStep">
      <a:dk1>
        <a:srgbClr val="000000"/>
      </a:dk1>
      <a:lt1>
        <a:srgbClr val="FFFFFF"/>
      </a:lt1>
      <a:dk2>
        <a:srgbClr val="1C2732"/>
      </a:dk2>
      <a:lt2>
        <a:srgbClr val="F3F0F1"/>
      </a:lt2>
      <a:accent1>
        <a:srgbClr val="21B782"/>
      </a:accent1>
      <a:accent2>
        <a:srgbClr val="14B1BC"/>
      </a:accent2>
      <a:accent3>
        <a:srgbClr val="298CE7"/>
      </a:accent3>
      <a:accent4>
        <a:srgbClr val="2E40D9"/>
      </a:accent4>
      <a:accent5>
        <a:srgbClr val="6529E7"/>
      </a:accent5>
      <a:accent6>
        <a:srgbClr val="A217D5"/>
      </a:accent6>
      <a:hlink>
        <a:srgbClr val="BF3F6C"/>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236</TotalTime>
  <Words>2562</Words>
  <Application>Microsoft Macintosh PowerPoint</Application>
  <PresentationFormat>Widescreen</PresentationFormat>
  <Paragraphs>424</Paragraphs>
  <Slides>54</Slides>
  <Notes>17</Notes>
  <HiddenSlides>0</HiddenSlides>
  <MMClips>0</MMClips>
  <ScaleCrop>false</ScaleCrop>
  <HeadingPairs>
    <vt:vector size="6" baseType="variant">
      <vt:variant>
        <vt:lpstr>Fonts Used</vt:lpstr>
      </vt:variant>
      <vt:variant>
        <vt:i4>19</vt:i4>
      </vt:variant>
      <vt:variant>
        <vt:lpstr>Theme</vt:lpstr>
      </vt:variant>
      <vt:variant>
        <vt:i4>12</vt:i4>
      </vt:variant>
      <vt:variant>
        <vt:lpstr>Slide Titles</vt:lpstr>
      </vt:variant>
      <vt:variant>
        <vt:i4>54</vt:i4>
      </vt:variant>
    </vt:vector>
  </HeadingPairs>
  <TitlesOfParts>
    <vt:vector size="85" baseType="lpstr">
      <vt:lpstr>Arial</vt:lpstr>
      <vt:lpstr>Avenir Book</vt:lpstr>
      <vt:lpstr>Average</vt:lpstr>
      <vt:lpstr>Be Vietnam</vt:lpstr>
      <vt:lpstr>Calibri</vt:lpstr>
      <vt:lpstr>Calibri Light</vt:lpstr>
      <vt:lpstr>Franklin Gothic Book</vt:lpstr>
      <vt:lpstr>Gloucester MT Extra Condensed</vt:lpstr>
      <vt:lpstr>Libre Franklin</vt:lpstr>
      <vt:lpstr>Libre Franklin Medium</vt:lpstr>
      <vt:lpstr>Modern Love</vt:lpstr>
      <vt:lpstr>Montserrat</vt:lpstr>
      <vt:lpstr>Mukta</vt:lpstr>
      <vt:lpstr>Mukta ExtraBold</vt:lpstr>
      <vt:lpstr>Oswald</vt:lpstr>
      <vt:lpstr>The Hand</vt:lpstr>
      <vt:lpstr>Times</vt:lpstr>
      <vt:lpstr>Times New Roman</vt:lpstr>
      <vt:lpstr>Tw Cen MT</vt:lpstr>
      <vt:lpstr>Office Theme</vt:lpstr>
      <vt:lpstr>1_Office Theme</vt:lpstr>
      <vt:lpstr>2_Office Theme</vt:lpstr>
      <vt:lpstr>4_Office Theme</vt:lpstr>
      <vt:lpstr>5_Office Theme</vt:lpstr>
      <vt:lpstr>6_Office Theme</vt:lpstr>
      <vt:lpstr>3_Office Theme</vt:lpstr>
      <vt:lpstr>7_Office Theme</vt:lpstr>
      <vt:lpstr>SketchyVTI</vt:lpstr>
      <vt:lpstr>Isometric SEO Strategy by Slidesgo</vt:lpstr>
      <vt:lpstr>Slate</vt:lpstr>
      <vt:lpstr>Seasis Presentation by Slidesgo</vt:lpstr>
      <vt:lpstr>District Leadership</vt:lpstr>
      <vt:lpstr>Things On My Mind….</vt:lpstr>
      <vt:lpstr>Returning to Best Practice</vt:lpstr>
      <vt:lpstr>PowerPoint Presentation</vt:lpstr>
      <vt:lpstr>District-wide MTSS</vt:lpstr>
      <vt:lpstr>District-Wide Logic</vt:lpstr>
      <vt:lpstr>Need overwhelming our current school systems</vt:lpstr>
      <vt:lpstr>Pre-Pandemic</vt:lpstr>
      <vt:lpstr>Three basic options</vt:lpstr>
      <vt:lpstr>PowerPoint Presentation</vt:lpstr>
      <vt:lpstr>May 24, 2022</vt:lpstr>
      <vt:lpstr>PowerPoint Presentation</vt:lpstr>
      <vt:lpstr>PowerPoint Presentation</vt:lpstr>
      <vt:lpstr>School security = $2.7  Billion annual market  (Washington Post, November 13, 2018)</vt:lpstr>
      <vt:lpstr>PowerPoint Presentation</vt:lpstr>
      <vt:lpstr>PowerPoint Presentation</vt:lpstr>
      <vt:lpstr>PowerPoint Presentation</vt:lpstr>
      <vt:lpstr>PowerPoint Presentation</vt:lpstr>
      <vt:lpstr>Spending money wisely</vt:lpstr>
      <vt:lpstr>PowerPoint Presentation</vt:lpstr>
      <vt:lpstr>PowerPoint Presentation</vt:lpstr>
      <vt:lpstr>PowerPoint Presentation</vt:lpstr>
      <vt:lpstr>ARPA Recommendations</vt:lpstr>
      <vt:lpstr>Maintaining EBP Implementation with Fidelity through an MTSS framework is Hard Work</vt:lpstr>
      <vt:lpstr>Average time to implementation fidelity</vt:lpstr>
      <vt:lpstr>PowerPoint Presentation</vt:lpstr>
      <vt:lpstr>PowerPoint Presentation</vt:lpstr>
      <vt:lpstr>Positive School Climate and Academic Achievement</vt:lpstr>
      <vt:lpstr>Missouri SW- PBS Impact on Students with Disablities</vt:lpstr>
      <vt:lpstr>Impact of MO SWPBS to date….</vt:lpstr>
      <vt:lpstr>LEA Capacity</vt:lpstr>
      <vt:lpstr>PowerPoint Presentation</vt:lpstr>
      <vt:lpstr>What we hope to learn from you</vt:lpstr>
      <vt:lpstr>District Exemplars</vt:lpstr>
      <vt:lpstr>PowerPoint Presentation</vt:lpstr>
      <vt:lpstr>Fulton Public Schools</vt:lpstr>
      <vt:lpstr>FULTON PUBLIC  SCHOOLS</vt:lpstr>
      <vt:lpstr>About Us</vt:lpstr>
      <vt:lpstr>Leadership Teaming</vt:lpstr>
      <vt:lpstr>DSFI and Action Planning</vt:lpstr>
      <vt:lpstr>Subcommittees</vt:lpstr>
      <vt:lpstr>Center School District</vt:lpstr>
      <vt:lpstr>Center School District - Data-driven Decision Making Process </vt:lpstr>
      <vt:lpstr>Center School District - Data-driven Decision Making Process </vt:lpstr>
      <vt:lpstr>Green  Ridge</vt:lpstr>
      <vt:lpstr>PowerPoint Presentation</vt:lpstr>
      <vt:lpstr>Approach to Staff Training</vt:lpstr>
      <vt:lpstr>Follow-up &amp; Next Steps</vt:lpstr>
      <vt:lpstr>Team Table Topics</vt:lpstr>
      <vt:lpstr>Team Table Topics</vt:lpstr>
      <vt:lpstr>Stars, Stairs, and Challenges</vt:lpstr>
      <vt:lpstr>PowerPoint Presentation</vt:lpstr>
      <vt:lpstr>Team Table Topics</vt:lpstr>
      <vt:lpstr>Save the Date!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Timothy J.</dc:creator>
  <cp:lastModifiedBy>Lewis, Timothy J.</cp:lastModifiedBy>
  <cp:revision>34</cp:revision>
  <dcterms:created xsi:type="dcterms:W3CDTF">2022-05-26T18:28:07Z</dcterms:created>
  <dcterms:modified xsi:type="dcterms:W3CDTF">2022-06-02T19:36:31Z</dcterms:modified>
</cp:coreProperties>
</file>