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bin" ContentType="application/vnd.ms-office.legacyDiagramText"/>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99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06/relationships/legacyDocTextInfo" Target="legacyDocTextInfo.bin"/><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E1FFCE-15B5-4563-8CE8-3E659020D62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716D26E0-6B60-49C6-A3B5-6A19D48AB4B9}">
      <dgm:prSet phldrT="[Text]"/>
      <dgm:spPr>
        <a:solidFill>
          <a:schemeClr val="tx1">
            <a:lumMod val="75000"/>
            <a:lumOff val="25000"/>
          </a:schemeClr>
        </a:solidFill>
      </dgm:spPr>
      <dgm:t>
        <a:bodyPr/>
        <a:lstStyle/>
        <a:p>
          <a:r>
            <a:rPr lang="en-US" dirty="0"/>
            <a:t>Whole Group Instruction (Direct Instruction)</a:t>
          </a:r>
        </a:p>
      </dgm:t>
    </dgm:pt>
    <dgm:pt modelId="{880B1C6A-59CE-41A6-9680-25FC9772EF95}" type="parTrans" cxnId="{28723FF0-A4DC-4EDF-A718-455CC1B8E3B3}">
      <dgm:prSet/>
      <dgm:spPr/>
      <dgm:t>
        <a:bodyPr/>
        <a:lstStyle/>
        <a:p>
          <a:endParaRPr lang="en-US"/>
        </a:p>
      </dgm:t>
    </dgm:pt>
    <dgm:pt modelId="{018CD58A-AC33-4056-A31E-7EDA5F19A9B3}" type="sibTrans" cxnId="{28723FF0-A4DC-4EDF-A718-455CC1B8E3B3}">
      <dgm:prSet/>
      <dgm:spPr/>
      <dgm:t>
        <a:bodyPr/>
        <a:lstStyle/>
        <a:p>
          <a:endParaRPr lang="en-US"/>
        </a:p>
      </dgm:t>
    </dgm:pt>
    <dgm:pt modelId="{B4AF13AA-41D9-480A-B236-0ECA922DDF36}">
      <dgm:prSet phldrT="[Text]"/>
      <dgm:spPr/>
      <dgm:t>
        <a:bodyPr/>
        <a:lstStyle/>
        <a:p>
          <a:r>
            <a:rPr lang="en-US"/>
            <a:t>Introducing New Material</a:t>
          </a:r>
        </a:p>
      </dgm:t>
    </dgm:pt>
    <dgm:pt modelId="{D625601D-2BCE-4FF7-883A-AE3E9BB729DD}" type="parTrans" cxnId="{142F3DB5-24B9-4C21-98AC-84C2899A2CA6}">
      <dgm:prSet/>
      <dgm:spPr/>
      <dgm:t>
        <a:bodyPr/>
        <a:lstStyle/>
        <a:p>
          <a:endParaRPr lang="en-US"/>
        </a:p>
      </dgm:t>
    </dgm:pt>
    <dgm:pt modelId="{C9F92813-9BCA-4A46-9D00-9691C31DAC9A}" type="sibTrans" cxnId="{142F3DB5-24B9-4C21-98AC-84C2899A2CA6}">
      <dgm:prSet/>
      <dgm:spPr/>
      <dgm:t>
        <a:bodyPr/>
        <a:lstStyle/>
        <a:p>
          <a:endParaRPr lang="en-US"/>
        </a:p>
      </dgm:t>
    </dgm:pt>
    <dgm:pt modelId="{B3A6E83F-BF3E-462B-93F8-64E6ED7FA318}">
      <dgm:prSet phldrT="[Text]"/>
      <dgm:spPr/>
      <dgm:t>
        <a:bodyPr/>
        <a:lstStyle/>
        <a:p>
          <a:r>
            <a:rPr lang="en-US"/>
            <a:t>Review of Material</a:t>
          </a:r>
        </a:p>
      </dgm:t>
    </dgm:pt>
    <dgm:pt modelId="{1BAAC096-AE96-4A5B-836C-7524DEE94B3C}" type="parTrans" cxnId="{202A4273-791A-476F-90D9-E22C3EED7AB1}">
      <dgm:prSet/>
      <dgm:spPr/>
      <dgm:t>
        <a:bodyPr/>
        <a:lstStyle/>
        <a:p>
          <a:endParaRPr lang="en-US"/>
        </a:p>
      </dgm:t>
    </dgm:pt>
    <dgm:pt modelId="{C6DA1E5E-720D-4D85-B26B-4E37398281AC}" type="sibTrans" cxnId="{202A4273-791A-476F-90D9-E22C3EED7AB1}">
      <dgm:prSet/>
      <dgm:spPr/>
      <dgm:t>
        <a:bodyPr/>
        <a:lstStyle/>
        <a:p>
          <a:endParaRPr lang="en-US"/>
        </a:p>
      </dgm:t>
    </dgm:pt>
    <dgm:pt modelId="{527A4E0B-7E84-4CCA-91FA-8EB78EA81178}">
      <dgm:prSet phldrT="[Text]"/>
      <dgm:spPr/>
      <dgm:t>
        <a:bodyPr/>
        <a:lstStyle/>
        <a:p>
          <a:r>
            <a:rPr lang="en-US"/>
            <a:t>Informal Assessment</a:t>
          </a:r>
        </a:p>
      </dgm:t>
    </dgm:pt>
    <dgm:pt modelId="{36A17D5D-81BD-4A7E-9AE8-1B6D4C9C913F}" type="parTrans" cxnId="{F618FF00-F091-4297-837B-B8D92DD12FE7}">
      <dgm:prSet/>
      <dgm:spPr/>
      <dgm:t>
        <a:bodyPr/>
        <a:lstStyle/>
        <a:p>
          <a:endParaRPr lang="en-US"/>
        </a:p>
      </dgm:t>
    </dgm:pt>
    <dgm:pt modelId="{537A7066-C450-4704-A940-E43684FDD28E}" type="sibTrans" cxnId="{F618FF00-F091-4297-837B-B8D92DD12FE7}">
      <dgm:prSet/>
      <dgm:spPr/>
      <dgm:t>
        <a:bodyPr/>
        <a:lstStyle/>
        <a:p>
          <a:endParaRPr lang="en-US"/>
        </a:p>
      </dgm:t>
    </dgm:pt>
    <dgm:pt modelId="{7B3B254E-2440-44FC-ACEE-2ABF93D30DA9}">
      <dgm:prSet phldrT="[Text]"/>
      <dgm:spPr/>
      <dgm:t>
        <a:bodyPr/>
        <a:lstStyle/>
        <a:p>
          <a:r>
            <a:rPr lang="en-US"/>
            <a:t>Check for Understanding</a:t>
          </a:r>
        </a:p>
      </dgm:t>
    </dgm:pt>
    <dgm:pt modelId="{0D3CC1FB-15D3-4BC4-ABBD-EFA63E66C9B9}" type="parTrans" cxnId="{B7B03E80-D99C-452D-95A4-98522FD70F98}">
      <dgm:prSet/>
      <dgm:spPr/>
      <dgm:t>
        <a:bodyPr/>
        <a:lstStyle/>
        <a:p>
          <a:endParaRPr lang="en-US"/>
        </a:p>
      </dgm:t>
    </dgm:pt>
    <dgm:pt modelId="{3C88E575-EFEA-4618-B6D5-8C418D1FB263}" type="sibTrans" cxnId="{B7B03E80-D99C-452D-95A4-98522FD70F98}">
      <dgm:prSet/>
      <dgm:spPr/>
      <dgm:t>
        <a:bodyPr/>
        <a:lstStyle/>
        <a:p>
          <a:endParaRPr lang="en-US"/>
        </a:p>
      </dgm:t>
    </dgm:pt>
    <dgm:pt modelId="{614016D4-FA89-4420-92DA-50748BDAB810}">
      <dgm:prSet phldrT="[Text]"/>
      <dgm:spPr/>
      <dgm:t>
        <a:bodyPr/>
        <a:lstStyle/>
        <a:p>
          <a:r>
            <a:rPr lang="en-US"/>
            <a:t>Student Feedback</a:t>
          </a:r>
        </a:p>
      </dgm:t>
    </dgm:pt>
    <dgm:pt modelId="{2E5C1566-024B-4927-A9DF-A722AF008AF3}" type="parTrans" cxnId="{31EB67A8-34B0-46F8-B7C9-B99F4274DA7A}">
      <dgm:prSet/>
      <dgm:spPr/>
      <dgm:t>
        <a:bodyPr/>
        <a:lstStyle/>
        <a:p>
          <a:endParaRPr lang="en-US"/>
        </a:p>
      </dgm:t>
    </dgm:pt>
    <dgm:pt modelId="{B22B19BC-547B-412B-A7F5-E1B0795AD06E}" type="sibTrans" cxnId="{31EB67A8-34B0-46F8-B7C9-B99F4274DA7A}">
      <dgm:prSet/>
      <dgm:spPr/>
      <dgm:t>
        <a:bodyPr/>
        <a:lstStyle/>
        <a:p>
          <a:endParaRPr lang="en-US"/>
        </a:p>
      </dgm:t>
    </dgm:pt>
    <dgm:pt modelId="{275C1989-6E82-4838-B8FD-CA344BBF18A5}">
      <dgm:prSet phldrT="[Text]"/>
      <dgm:spPr/>
      <dgm:t>
        <a:bodyPr/>
        <a:lstStyle/>
        <a:p>
          <a:r>
            <a:rPr lang="en-US"/>
            <a:t>Guided Pratice</a:t>
          </a:r>
        </a:p>
      </dgm:t>
    </dgm:pt>
    <dgm:pt modelId="{26AE7831-FE29-461D-AE9B-3447C2009D7F}" type="parTrans" cxnId="{9E82D44F-56CF-4122-86E0-3D7EAE30E2A2}">
      <dgm:prSet/>
      <dgm:spPr/>
      <dgm:t>
        <a:bodyPr/>
        <a:lstStyle/>
        <a:p>
          <a:endParaRPr lang="en-US"/>
        </a:p>
      </dgm:t>
    </dgm:pt>
    <dgm:pt modelId="{E0526198-E3F6-4D00-8335-6C7C67A239E5}" type="sibTrans" cxnId="{9E82D44F-56CF-4122-86E0-3D7EAE30E2A2}">
      <dgm:prSet/>
      <dgm:spPr/>
      <dgm:t>
        <a:bodyPr/>
        <a:lstStyle/>
        <a:p>
          <a:endParaRPr lang="en-US"/>
        </a:p>
      </dgm:t>
    </dgm:pt>
    <dgm:pt modelId="{B4F0EB43-0C4B-4FE3-B79C-7D532852CD23}">
      <dgm:prSet phldrT="[Text]"/>
      <dgm:spPr/>
      <dgm:t>
        <a:bodyPr/>
        <a:lstStyle/>
        <a:p>
          <a:r>
            <a:rPr lang="en-US"/>
            <a:t>Slowly release students</a:t>
          </a:r>
        </a:p>
      </dgm:t>
    </dgm:pt>
    <dgm:pt modelId="{A442AEC4-94F2-4B32-B0A7-B896D10284AB}" type="parTrans" cxnId="{F2B5A902-BC22-4369-AAAA-9193DC33F28C}">
      <dgm:prSet/>
      <dgm:spPr/>
      <dgm:t>
        <a:bodyPr/>
        <a:lstStyle/>
        <a:p>
          <a:endParaRPr lang="en-US"/>
        </a:p>
      </dgm:t>
    </dgm:pt>
    <dgm:pt modelId="{70DE850A-7BBB-4B75-A7CE-CC81EB177AA2}" type="sibTrans" cxnId="{F2B5A902-BC22-4369-AAAA-9193DC33F28C}">
      <dgm:prSet/>
      <dgm:spPr/>
      <dgm:t>
        <a:bodyPr/>
        <a:lstStyle/>
        <a:p>
          <a:endParaRPr lang="en-US"/>
        </a:p>
      </dgm:t>
    </dgm:pt>
    <dgm:pt modelId="{9D2D841E-A635-4EB8-940A-C455B7B234B6}">
      <dgm:prSet phldrT="[Text]"/>
      <dgm:spPr/>
      <dgm:t>
        <a:bodyPr/>
        <a:lstStyle/>
        <a:p>
          <a:r>
            <a:rPr lang="en-US"/>
            <a:t>"Do Now" (teacher students rotate)</a:t>
          </a:r>
        </a:p>
      </dgm:t>
    </dgm:pt>
    <dgm:pt modelId="{A5FE8120-23E8-4F74-AEEE-4DD9CDD7CEFC}" type="parTrans" cxnId="{36240DB6-3529-4408-8050-B271F7BD8D7B}">
      <dgm:prSet/>
      <dgm:spPr/>
      <dgm:t>
        <a:bodyPr/>
        <a:lstStyle/>
        <a:p>
          <a:endParaRPr lang="en-US"/>
        </a:p>
      </dgm:t>
    </dgm:pt>
    <dgm:pt modelId="{4D98277E-170C-411E-901B-447B01E2A1DE}" type="sibTrans" cxnId="{36240DB6-3529-4408-8050-B271F7BD8D7B}">
      <dgm:prSet/>
      <dgm:spPr/>
      <dgm:t>
        <a:bodyPr/>
        <a:lstStyle/>
        <a:p>
          <a:endParaRPr lang="en-US"/>
        </a:p>
      </dgm:t>
    </dgm:pt>
    <dgm:pt modelId="{9AF485E1-8C1E-4F0F-B6F2-53D1DD68EE70}">
      <dgm:prSet phldrT="[Text]"/>
      <dgm:spPr>
        <a:solidFill>
          <a:schemeClr val="tx1">
            <a:lumMod val="85000"/>
            <a:lumOff val="15000"/>
          </a:schemeClr>
        </a:solidFill>
      </dgm:spPr>
      <dgm:t>
        <a:bodyPr/>
        <a:lstStyle/>
        <a:p>
          <a:r>
            <a:rPr lang="en-US"/>
            <a:t>Individual Pratice</a:t>
          </a:r>
        </a:p>
      </dgm:t>
    </dgm:pt>
    <dgm:pt modelId="{DD6C5D47-A80C-4CA8-912C-502F716ED163}" type="parTrans" cxnId="{DB79C594-03FE-4F73-869B-A718DB3869C5}">
      <dgm:prSet/>
      <dgm:spPr/>
      <dgm:t>
        <a:bodyPr/>
        <a:lstStyle/>
        <a:p>
          <a:endParaRPr lang="en-US"/>
        </a:p>
      </dgm:t>
    </dgm:pt>
    <dgm:pt modelId="{C3C5DF9E-FE75-476E-9702-92DFDFC5531D}" type="sibTrans" cxnId="{DB79C594-03FE-4F73-869B-A718DB3869C5}">
      <dgm:prSet/>
      <dgm:spPr/>
      <dgm:t>
        <a:bodyPr/>
        <a:lstStyle/>
        <a:p>
          <a:endParaRPr lang="en-US"/>
        </a:p>
      </dgm:t>
    </dgm:pt>
    <dgm:pt modelId="{E7C91547-3F22-4F74-8C7A-248CBAF84F10}">
      <dgm:prSet phldrT="[Text]"/>
      <dgm:spPr/>
      <dgm:t>
        <a:bodyPr/>
        <a:lstStyle/>
        <a:p>
          <a:r>
            <a:rPr lang="en-US"/>
            <a:t>Reg Ed. Teacher</a:t>
          </a:r>
        </a:p>
      </dgm:t>
    </dgm:pt>
    <dgm:pt modelId="{4AF38401-BD43-4B1F-87EE-EB05D2D6DFBE}" type="parTrans" cxnId="{ABF44F6F-FA95-494E-8198-AB11955DA729}">
      <dgm:prSet/>
      <dgm:spPr/>
      <dgm:t>
        <a:bodyPr/>
        <a:lstStyle/>
        <a:p>
          <a:endParaRPr lang="en-US"/>
        </a:p>
      </dgm:t>
    </dgm:pt>
    <dgm:pt modelId="{D3CFC567-AB88-4E4F-B2B2-970350A14D6D}" type="sibTrans" cxnId="{ABF44F6F-FA95-494E-8198-AB11955DA729}">
      <dgm:prSet/>
      <dgm:spPr/>
      <dgm:t>
        <a:bodyPr/>
        <a:lstStyle/>
        <a:p>
          <a:endParaRPr lang="en-US"/>
        </a:p>
      </dgm:t>
    </dgm:pt>
    <dgm:pt modelId="{E5CFC9EF-FA44-46FA-81E4-6D86C1DEC82B}">
      <dgm:prSet phldrT="[Text]"/>
      <dgm:spPr/>
      <dgm:t>
        <a:bodyPr/>
        <a:lstStyle/>
        <a:p>
          <a:r>
            <a:rPr lang="en-US"/>
            <a:t>Special Ed Teacher</a:t>
          </a:r>
        </a:p>
      </dgm:t>
    </dgm:pt>
    <dgm:pt modelId="{DFD8CF6C-79FC-44BC-9F41-91A79AF24DA3}" type="parTrans" cxnId="{9897E027-1480-4997-BCD9-89AE8A4F1810}">
      <dgm:prSet/>
      <dgm:spPr/>
      <dgm:t>
        <a:bodyPr/>
        <a:lstStyle/>
        <a:p>
          <a:endParaRPr lang="en-US"/>
        </a:p>
      </dgm:t>
    </dgm:pt>
    <dgm:pt modelId="{5BFA9B7D-1FB3-4F4B-848E-81EF52C89446}" type="sibTrans" cxnId="{9897E027-1480-4997-BCD9-89AE8A4F1810}">
      <dgm:prSet/>
      <dgm:spPr/>
      <dgm:t>
        <a:bodyPr/>
        <a:lstStyle/>
        <a:p>
          <a:endParaRPr lang="en-US"/>
        </a:p>
      </dgm:t>
    </dgm:pt>
    <dgm:pt modelId="{775B1048-41D0-48F5-8AB7-E5B52587934B}">
      <dgm:prSet phldrT="[Text]"/>
      <dgm:spPr/>
      <dgm:t>
        <a:bodyPr/>
        <a:lstStyle/>
        <a:p>
          <a:r>
            <a:rPr lang="en-US"/>
            <a:t>Para</a:t>
          </a:r>
        </a:p>
      </dgm:t>
    </dgm:pt>
    <dgm:pt modelId="{AAE70EB9-F02F-4649-AD35-F2AD178F98CF}" type="parTrans" cxnId="{AF9B75DC-9AED-4134-8999-48E3D5151A2F}">
      <dgm:prSet/>
      <dgm:spPr/>
      <dgm:t>
        <a:bodyPr/>
        <a:lstStyle/>
        <a:p>
          <a:endParaRPr lang="en-US"/>
        </a:p>
      </dgm:t>
    </dgm:pt>
    <dgm:pt modelId="{834CF121-FA5A-4818-B85F-B4A5E4A837D8}" type="sibTrans" cxnId="{AF9B75DC-9AED-4134-8999-48E3D5151A2F}">
      <dgm:prSet/>
      <dgm:spPr/>
      <dgm:t>
        <a:bodyPr/>
        <a:lstStyle/>
        <a:p>
          <a:endParaRPr lang="en-US"/>
        </a:p>
      </dgm:t>
    </dgm:pt>
    <dgm:pt modelId="{665C2B0E-3CCB-4A80-9B98-9B30554422F6}" type="pres">
      <dgm:prSet presAssocID="{D0E1FFCE-15B5-4563-8CE8-3E659020D629}" presName="Name0" presStyleCnt="0">
        <dgm:presLayoutVars>
          <dgm:dir/>
          <dgm:animLvl val="lvl"/>
          <dgm:resizeHandles val="exact"/>
        </dgm:presLayoutVars>
      </dgm:prSet>
      <dgm:spPr/>
      <dgm:t>
        <a:bodyPr/>
        <a:lstStyle/>
        <a:p>
          <a:endParaRPr lang="en-US"/>
        </a:p>
      </dgm:t>
    </dgm:pt>
    <dgm:pt modelId="{7A8F093C-E8AC-4AF0-A501-059C7C6BABDD}" type="pres">
      <dgm:prSet presAssocID="{9AF485E1-8C1E-4F0F-B6F2-53D1DD68EE70}" presName="boxAndChildren" presStyleCnt="0"/>
      <dgm:spPr/>
    </dgm:pt>
    <dgm:pt modelId="{6E95753E-CD81-4BA4-A5C5-F07787CFFF5F}" type="pres">
      <dgm:prSet presAssocID="{9AF485E1-8C1E-4F0F-B6F2-53D1DD68EE70}" presName="parentTextBox" presStyleLbl="node1" presStyleIdx="0" presStyleCnt="4"/>
      <dgm:spPr/>
      <dgm:t>
        <a:bodyPr/>
        <a:lstStyle/>
        <a:p>
          <a:endParaRPr lang="en-US"/>
        </a:p>
      </dgm:t>
    </dgm:pt>
    <dgm:pt modelId="{D5DEB9B1-C187-4D2E-B7BE-EA27EC172A31}" type="pres">
      <dgm:prSet presAssocID="{9AF485E1-8C1E-4F0F-B6F2-53D1DD68EE70}" presName="entireBox" presStyleLbl="node1" presStyleIdx="0" presStyleCnt="4"/>
      <dgm:spPr/>
      <dgm:t>
        <a:bodyPr/>
        <a:lstStyle/>
        <a:p>
          <a:endParaRPr lang="en-US"/>
        </a:p>
      </dgm:t>
    </dgm:pt>
    <dgm:pt modelId="{89B70A29-8377-497F-8BFF-4D11F43AD6EE}" type="pres">
      <dgm:prSet presAssocID="{9AF485E1-8C1E-4F0F-B6F2-53D1DD68EE70}" presName="descendantBox" presStyleCnt="0"/>
      <dgm:spPr/>
    </dgm:pt>
    <dgm:pt modelId="{54F5E208-3BC6-48CB-A1F2-D330F221DB61}" type="pres">
      <dgm:prSet presAssocID="{E7C91547-3F22-4F74-8C7A-248CBAF84F10}" presName="childTextBox" presStyleLbl="fgAccFollowNode1" presStyleIdx="0" presStyleCnt="9">
        <dgm:presLayoutVars>
          <dgm:bulletEnabled val="1"/>
        </dgm:presLayoutVars>
      </dgm:prSet>
      <dgm:spPr/>
      <dgm:t>
        <a:bodyPr/>
        <a:lstStyle/>
        <a:p>
          <a:endParaRPr lang="en-US"/>
        </a:p>
      </dgm:t>
    </dgm:pt>
    <dgm:pt modelId="{1D81058C-7556-4334-ABE3-536FD36D4CAE}" type="pres">
      <dgm:prSet presAssocID="{E5CFC9EF-FA44-46FA-81E4-6D86C1DEC82B}" presName="childTextBox" presStyleLbl="fgAccFollowNode1" presStyleIdx="1" presStyleCnt="9">
        <dgm:presLayoutVars>
          <dgm:bulletEnabled val="1"/>
        </dgm:presLayoutVars>
      </dgm:prSet>
      <dgm:spPr/>
      <dgm:t>
        <a:bodyPr/>
        <a:lstStyle/>
        <a:p>
          <a:endParaRPr lang="en-US"/>
        </a:p>
      </dgm:t>
    </dgm:pt>
    <dgm:pt modelId="{1A5D552F-EBEA-4B53-85D1-AD9825C91C21}" type="pres">
      <dgm:prSet presAssocID="{775B1048-41D0-48F5-8AB7-E5B52587934B}" presName="childTextBox" presStyleLbl="fgAccFollowNode1" presStyleIdx="2" presStyleCnt="9">
        <dgm:presLayoutVars>
          <dgm:bulletEnabled val="1"/>
        </dgm:presLayoutVars>
      </dgm:prSet>
      <dgm:spPr/>
      <dgm:t>
        <a:bodyPr/>
        <a:lstStyle/>
        <a:p>
          <a:endParaRPr lang="en-US"/>
        </a:p>
      </dgm:t>
    </dgm:pt>
    <dgm:pt modelId="{FFA9073F-66D4-4684-A9AC-709D00D0C188}" type="pres">
      <dgm:prSet presAssocID="{E0526198-E3F6-4D00-8335-6C7C67A239E5}" presName="sp" presStyleCnt="0"/>
      <dgm:spPr/>
    </dgm:pt>
    <dgm:pt modelId="{A3FA8002-35BD-40E8-8F69-8D856E70A5F0}" type="pres">
      <dgm:prSet presAssocID="{275C1989-6E82-4838-B8FD-CA344BBF18A5}" presName="arrowAndChildren" presStyleCnt="0"/>
      <dgm:spPr/>
    </dgm:pt>
    <dgm:pt modelId="{2A058F9D-58E9-43DC-B3DA-7BB6C4A975CA}" type="pres">
      <dgm:prSet presAssocID="{275C1989-6E82-4838-B8FD-CA344BBF18A5}" presName="parentTextArrow" presStyleLbl="node1" presStyleIdx="0" presStyleCnt="4"/>
      <dgm:spPr/>
      <dgm:t>
        <a:bodyPr/>
        <a:lstStyle/>
        <a:p>
          <a:endParaRPr lang="en-US"/>
        </a:p>
      </dgm:t>
    </dgm:pt>
    <dgm:pt modelId="{E83F0A42-ACAE-4A65-9337-4865E27A5279}" type="pres">
      <dgm:prSet presAssocID="{275C1989-6E82-4838-B8FD-CA344BBF18A5}" presName="arrow" presStyleLbl="node1" presStyleIdx="1" presStyleCnt="4"/>
      <dgm:spPr/>
      <dgm:t>
        <a:bodyPr/>
        <a:lstStyle/>
        <a:p>
          <a:endParaRPr lang="en-US"/>
        </a:p>
      </dgm:t>
    </dgm:pt>
    <dgm:pt modelId="{FE519F1E-D0A2-463D-95D8-44A4F3DE4193}" type="pres">
      <dgm:prSet presAssocID="{275C1989-6E82-4838-B8FD-CA344BBF18A5}" presName="descendantArrow" presStyleCnt="0"/>
      <dgm:spPr/>
    </dgm:pt>
    <dgm:pt modelId="{923D179D-E3FC-4D20-B8C9-CFBD3661615A}" type="pres">
      <dgm:prSet presAssocID="{B4F0EB43-0C4B-4FE3-B79C-7D532852CD23}" presName="childTextArrow" presStyleLbl="fgAccFollowNode1" presStyleIdx="3" presStyleCnt="9">
        <dgm:presLayoutVars>
          <dgm:bulletEnabled val="1"/>
        </dgm:presLayoutVars>
      </dgm:prSet>
      <dgm:spPr/>
      <dgm:t>
        <a:bodyPr/>
        <a:lstStyle/>
        <a:p>
          <a:endParaRPr lang="en-US"/>
        </a:p>
      </dgm:t>
    </dgm:pt>
    <dgm:pt modelId="{5772C4C3-D7AE-426D-9DF4-91B010815176}" type="pres">
      <dgm:prSet presAssocID="{9D2D841E-A635-4EB8-940A-C455B7B234B6}" presName="childTextArrow" presStyleLbl="fgAccFollowNode1" presStyleIdx="4" presStyleCnt="9">
        <dgm:presLayoutVars>
          <dgm:bulletEnabled val="1"/>
        </dgm:presLayoutVars>
      </dgm:prSet>
      <dgm:spPr/>
      <dgm:t>
        <a:bodyPr/>
        <a:lstStyle/>
        <a:p>
          <a:endParaRPr lang="en-US"/>
        </a:p>
      </dgm:t>
    </dgm:pt>
    <dgm:pt modelId="{DACE2D51-43F5-4234-973F-AA3ECC0BA2C8}" type="pres">
      <dgm:prSet presAssocID="{537A7066-C450-4704-A940-E43684FDD28E}" presName="sp" presStyleCnt="0"/>
      <dgm:spPr/>
    </dgm:pt>
    <dgm:pt modelId="{8D1DF030-8DB0-41EB-95F9-630A3C608C53}" type="pres">
      <dgm:prSet presAssocID="{527A4E0B-7E84-4CCA-91FA-8EB78EA81178}" presName="arrowAndChildren" presStyleCnt="0"/>
      <dgm:spPr/>
    </dgm:pt>
    <dgm:pt modelId="{7B1D2DD2-FC8A-44D0-8069-A0C51BDB4325}" type="pres">
      <dgm:prSet presAssocID="{527A4E0B-7E84-4CCA-91FA-8EB78EA81178}" presName="parentTextArrow" presStyleLbl="node1" presStyleIdx="1" presStyleCnt="4"/>
      <dgm:spPr/>
      <dgm:t>
        <a:bodyPr/>
        <a:lstStyle/>
        <a:p>
          <a:endParaRPr lang="en-US"/>
        </a:p>
      </dgm:t>
    </dgm:pt>
    <dgm:pt modelId="{A9877143-2287-49E7-BD24-D5C3D5E29F83}" type="pres">
      <dgm:prSet presAssocID="{527A4E0B-7E84-4CCA-91FA-8EB78EA81178}" presName="arrow" presStyleLbl="node1" presStyleIdx="2" presStyleCnt="4"/>
      <dgm:spPr/>
      <dgm:t>
        <a:bodyPr/>
        <a:lstStyle/>
        <a:p>
          <a:endParaRPr lang="en-US"/>
        </a:p>
      </dgm:t>
    </dgm:pt>
    <dgm:pt modelId="{44365086-2C69-4548-A0B6-727FD67CD152}" type="pres">
      <dgm:prSet presAssocID="{527A4E0B-7E84-4CCA-91FA-8EB78EA81178}" presName="descendantArrow" presStyleCnt="0"/>
      <dgm:spPr/>
    </dgm:pt>
    <dgm:pt modelId="{F5594152-4F9C-4AB8-B513-06B170E18E1C}" type="pres">
      <dgm:prSet presAssocID="{7B3B254E-2440-44FC-ACEE-2ABF93D30DA9}" presName="childTextArrow" presStyleLbl="fgAccFollowNode1" presStyleIdx="5" presStyleCnt="9">
        <dgm:presLayoutVars>
          <dgm:bulletEnabled val="1"/>
        </dgm:presLayoutVars>
      </dgm:prSet>
      <dgm:spPr/>
      <dgm:t>
        <a:bodyPr/>
        <a:lstStyle/>
        <a:p>
          <a:endParaRPr lang="en-US"/>
        </a:p>
      </dgm:t>
    </dgm:pt>
    <dgm:pt modelId="{ABE1FC75-DF88-4003-AC9F-067487610F39}" type="pres">
      <dgm:prSet presAssocID="{614016D4-FA89-4420-92DA-50748BDAB810}" presName="childTextArrow" presStyleLbl="fgAccFollowNode1" presStyleIdx="6" presStyleCnt="9">
        <dgm:presLayoutVars>
          <dgm:bulletEnabled val="1"/>
        </dgm:presLayoutVars>
      </dgm:prSet>
      <dgm:spPr/>
      <dgm:t>
        <a:bodyPr/>
        <a:lstStyle/>
        <a:p>
          <a:endParaRPr lang="en-US"/>
        </a:p>
      </dgm:t>
    </dgm:pt>
    <dgm:pt modelId="{BE4C6F83-8137-4E17-9D7A-CD7008E05C6D}" type="pres">
      <dgm:prSet presAssocID="{018CD58A-AC33-4056-A31E-7EDA5F19A9B3}" presName="sp" presStyleCnt="0"/>
      <dgm:spPr/>
    </dgm:pt>
    <dgm:pt modelId="{793DA28E-370E-4478-BE6F-8321C0E77F17}" type="pres">
      <dgm:prSet presAssocID="{716D26E0-6B60-49C6-A3B5-6A19D48AB4B9}" presName="arrowAndChildren" presStyleCnt="0"/>
      <dgm:spPr/>
    </dgm:pt>
    <dgm:pt modelId="{D8753F89-6D28-483C-A1F4-C54A3DA0F970}" type="pres">
      <dgm:prSet presAssocID="{716D26E0-6B60-49C6-A3B5-6A19D48AB4B9}" presName="parentTextArrow" presStyleLbl="node1" presStyleIdx="2" presStyleCnt="4"/>
      <dgm:spPr/>
      <dgm:t>
        <a:bodyPr/>
        <a:lstStyle/>
        <a:p>
          <a:endParaRPr lang="en-US"/>
        </a:p>
      </dgm:t>
    </dgm:pt>
    <dgm:pt modelId="{37FFFAAB-651A-4129-9BC0-1B0D02411B70}" type="pres">
      <dgm:prSet presAssocID="{716D26E0-6B60-49C6-A3B5-6A19D48AB4B9}" presName="arrow" presStyleLbl="node1" presStyleIdx="3" presStyleCnt="4" custLinFactNeighborY="-24989"/>
      <dgm:spPr/>
      <dgm:t>
        <a:bodyPr/>
        <a:lstStyle/>
        <a:p>
          <a:endParaRPr lang="en-US"/>
        </a:p>
      </dgm:t>
    </dgm:pt>
    <dgm:pt modelId="{15CEA6EF-ACA0-4AD2-9269-6F0C705936C1}" type="pres">
      <dgm:prSet presAssocID="{716D26E0-6B60-49C6-A3B5-6A19D48AB4B9}" presName="descendantArrow" presStyleCnt="0"/>
      <dgm:spPr/>
    </dgm:pt>
    <dgm:pt modelId="{5D491F34-A1A0-4B78-8E5D-EF472D7EE1DA}" type="pres">
      <dgm:prSet presAssocID="{B4AF13AA-41D9-480A-B236-0ECA922DDF36}" presName="childTextArrow" presStyleLbl="fgAccFollowNode1" presStyleIdx="7" presStyleCnt="9">
        <dgm:presLayoutVars>
          <dgm:bulletEnabled val="1"/>
        </dgm:presLayoutVars>
      </dgm:prSet>
      <dgm:spPr/>
      <dgm:t>
        <a:bodyPr/>
        <a:lstStyle/>
        <a:p>
          <a:endParaRPr lang="en-US"/>
        </a:p>
      </dgm:t>
    </dgm:pt>
    <dgm:pt modelId="{B5CE6EB3-17AF-4A44-B92D-D434237128F0}" type="pres">
      <dgm:prSet presAssocID="{B3A6E83F-BF3E-462B-93F8-64E6ED7FA318}" presName="childTextArrow" presStyleLbl="fgAccFollowNode1" presStyleIdx="8" presStyleCnt="9">
        <dgm:presLayoutVars>
          <dgm:bulletEnabled val="1"/>
        </dgm:presLayoutVars>
      </dgm:prSet>
      <dgm:spPr/>
      <dgm:t>
        <a:bodyPr/>
        <a:lstStyle/>
        <a:p>
          <a:endParaRPr lang="en-US"/>
        </a:p>
      </dgm:t>
    </dgm:pt>
  </dgm:ptLst>
  <dgm:cxnLst>
    <dgm:cxn modelId="{5DFACF67-442F-4CD9-809A-AA407188B9FE}" type="presOf" srcId="{527A4E0B-7E84-4CCA-91FA-8EB78EA81178}" destId="{7B1D2DD2-FC8A-44D0-8069-A0C51BDB4325}" srcOrd="0" destOrd="0" presId="urn:microsoft.com/office/officeart/2005/8/layout/process4"/>
    <dgm:cxn modelId="{F2B5A902-BC22-4369-AAAA-9193DC33F28C}" srcId="{275C1989-6E82-4838-B8FD-CA344BBF18A5}" destId="{B4F0EB43-0C4B-4FE3-B79C-7D532852CD23}" srcOrd="0" destOrd="0" parTransId="{A442AEC4-94F2-4B32-B0A7-B896D10284AB}" sibTransId="{70DE850A-7BBB-4B75-A7CE-CC81EB177AA2}"/>
    <dgm:cxn modelId="{28723FF0-A4DC-4EDF-A718-455CC1B8E3B3}" srcId="{D0E1FFCE-15B5-4563-8CE8-3E659020D629}" destId="{716D26E0-6B60-49C6-A3B5-6A19D48AB4B9}" srcOrd="0" destOrd="0" parTransId="{880B1C6A-59CE-41A6-9680-25FC9772EF95}" sibTransId="{018CD58A-AC33-4056-A31E-7EDA5F19A9B3}"/>
    <dgm:cxn modelId="{AF9B75DC-9AED-4134-8999-48E3D5151A2F}" srcId="{9AF485E1-8C1E-4F0F-B6F2-53D1DD68EE70}" destId="{775B1048-41D0-48F5-8AB7-E5B52587934B}" srcOrd="2" destOrd="0" parTransId="{AAE70EB9-F02F-4649-AD35-F2AD178F98CF}" sibTransId="{834CF121-FA5A-4818-B85F-B4A5E4A837D8}"/>
    <dgm:cxn modelId="{202A4273-791A-476F-90D9-E22C3EED7AB1}" srcId="{716D26E0-6B60-49C6-A3B5-6A19D48AB4B9}" destId="{B3A6E83F-BF3E-462B-93F8-64E6ED7FA318}" srcOrd="1" destOrd="0" parTransId="{1BAAC096-AE96-4A5B-836C-7524DEE94B3C}" sibTransId="{C6DA1E5E-720D-4D85-B26B-4E37398281AC}"/>
    <dgm:cxn modelId="{31EB67A8-34B0-46F8-B7C9-B99F4274DA7A}" srcId="{527A4E0B-7E84-4CCA-91FA-8EB78EA81178}" destId="{614016D4-FA89-4420-92DA-50748BDAB810}" srcOrd="1" destOrd="0" parTransId="{2E5C1566-024B-4927-A9DF-A722AF008AF3}" sibTransId="{B22B19BC-547B-412B-A7F5-E1B0795AD06E}"/>
    <dgm:cxn modelId="{F618FF00-F091-4297-837B-B8D92DD12FE7}" srcId="{D0E1FFCE-15B5-4563-8CE8-3E659020D629}" destId="{527A4E0B-7E84-4CCA-91FA-8EB78EA81178}" srcOrd="1" destOrd="0" parTransId="{36A17D5D-81BD-4A7E-9AE8-1B6D4C9C913F}" sibTransId="{537A7066-C450-4704-A940-E43684FDD28E}"/>
    <dgm:cxn modelId="{9CB101F9-3A5B-423B-9013-FE5B4C254803}" type="presOf" srcId="{E7C91547-3F22-4F74-8C7A-248CBAF84F10}" destId="{54F5E208-3BC6-48CB-A1F2-D330F221DB61}" srcOrd="0" destOrd="0" presId="urn:microsoft.com/office/officeart/2005/8/layout/process4"/>
    <dgm:cxn modelId="{762D8D85-BA67-4DC1-BD5D-8CDFE3A72109}" type="presOf" srcId="{775B1048-41D0-48F5-8AB7-E5B52587934B}" destId="{1A5D552F-EBEA-4B53-85D1-AD9825C91C21}" srcOrd="0" destOrd="0" presId="urn:microsoft.com/office/officeart/2005/8/layout/process4"/>
    <dgm:cxn modelId="{EDDE01F5-1846-47CC-A2B8-19BCED39FCD6}" type="presOf" srcId="{527A4E0B-7E84-4CCA-91FA-8EB78EA81178}" destId="{A9877143-2287-49E7-BD24-D5C3D5E29F83}" srcOrd="1" destOrd="0" presId="urn:microsoft.com/office/officeart/2005/8/layout/process4"/>
    <dgm:cxn modelId="{142F3DB5-24B9-4C21-98AC-84C2899A2CA6}" srcId="{716D26E0-6B60-49C6-A3B5-6A19D48AB4B9}" destId="{B4AF13AA-41D9-480A-B236-0ECA922DDF36}" srcOrd="0" destOrd="0" parTransId="{D625601D-2BCE-4FF7-883A-AE3E9BB729DD}" sibTransId="{C9F92813-9BCA-4A46-9D00-9691C31DAC9A}"/>
    <dgm:cxn modelId="{9E82D44F-56CF-4122-86E0-3D7EAE30E2A2}" srcId="{D0E1FFCE-15B5-4563-8CE8-3E659020D629}" destId="{275C1989-6E82-4838-B8FD-CA344BBF18A5}" srcOrd="2" destOrd="0" parTransId="{26AE7831-FE29-461D-AE9B-3447C2009D7F}" sibTransId="{E0526198-E3F6-4D00-8335-6C7C67A239E5}"/>
    <dgm:cxn modelId="{AB1692FB-67F3-42FB-98BF-9A05C3C352AD}" type="presOf" srcId="{E5CFC9EF-FA44-46FA-81E4-6D86C1DEC82B}" destId="{1D81058C-7556-4334-ABE3-536FD36D4CAE}" srcOrd="0" destOrd="0" presId="urn:microsoft.com/office/officeart/2005/8/layout/process4"/>
    <dgm:cxn modelId="{ABF44F6F-FA95-494E-8198-AB11955DA729}" srcId="{9AF485E1-8C1E-4F0F-B6F2-53D1DD68EE70}" destId="{E7C91547-3F22-4F74-8C7A-248CBAF84F10}" srcOrd="0" destOrd="0" parTransId="{4AF38401-BD43-4B1F-87EE-EB05D2D6DFBE}" sibTransId="{D3CFC567-AB88-4E4F-B2B2-970350A14D6D}"/>
    <dgm:cxn modelId="{0D804FF6-3C16-4367-B246-9E224DCFC3F5}" type="presOf" srcId="{9AF485E1-8C1E-4F0F-B6F2-53D1DD68EE70}" destId="{D5DEB9B1-C187-4D2E-B7BE-EA27EC172A31}" srcOrd="1" destOrd="0" presId="urn:microsoft.com/office/officeart/2005/8/layout/process4"/>
    <dgm:cxn modelId="{5C0E4E95-1F31-4C27-8EFA-A96943939283}" type="presOf" srcId="{716D26E0-6B60-49C6-A3B5-6A19D48AB4B9}" destId="{D8753F89-6D28-483C-A1F4-C54A3DA0F970}" srcOrd="0" destOrd="0" presId="urn:microsoft.com/office/officeart/2005/8/layout/process4"/>
    <dgm:cxn modelId="{9897E027-1480-4997-BCD9-89AE8A4F1810}" srcId="{9AF485E1-8C1E-4F0F-B6F2-53D1DD68EE70}" destId="{E5CFC9EF-FA44-46FA-81E4-6D86C1DEC82B}" srcOrd="1" destOrd="0" parTransId="{DFD8CF6C-79FC-44BC-9F41-91A79AF24DA3}" sibTransId="{5BFA9B7D-1FB3-4F4B-848E-81EF52C89446}"/>
    <dgm:cxn modelId="{723B38AD-1498-4867-97D9-77199D4C3704}" type="presOf" srcId="{614016D4-FA89-4420-92DA-50748BDAB810}" destId="{ABE1FC75-DF88-4003-AC9F-067487610F39}" srcOrd="0" destOrd="0" presId="urn:microsoft.com/office/officeart/2005/8/layout/process4"/>
    <dgm:cxn modelId="{DB79C594-03FE-4F73-869B-A718DB3869C5}" srcId="{D0E1FFCE-15B5-4563-8CE8-3E659020D629}" destId="{9AF485E1-8C1E-4F0F-B6F2-53D1DD68EE70}" srcOrd="3" destOrd="0" parTransId="{DD6C5D47-A80C-4CA8-912C-502F716ED163}" sibTransId="{C3C5DF9E-FE75-476E-9702-92DFDFC5531D}"/>
    <dgm:cxn modelId="{81FC2117-373C-4AB8-8036-1729D37DBD9D}" type="presOf" srcId="{275C1989-6E82-4838-B8FD-CA344BBF18A5}" destId="{E83F0A42-ACAE-4A65-9337-4865E27A5279}" srcOrd="1" destOrd="0" presId="urn:microsoft.com/office/officeart/2005/8/layout/process4"/>
    <dgm:cxn modelId="{36240DB6-3529-4408-8050-B271F7BD8D7B}" srcId="{275C1989-6E82-4838-B8FD-CA344BBF18A5}" destId="{9D2D841E-A635-4EB8-940A-C455B7B234B6}" srcOrd="1" destOrd="0" parTransId="{A5FE8120-23E8-4F74-AEEE-4DD9CDD7CEFC}" sibTransId="{4D98277E-170C-411E-901B-447B01E2A1DE}"/>
    <dgm:cxn modelId="{B4785E1A-C8BD-49CC-A81B-0B2142F2553A}" type="presOf" srcId="{716D26E0-6B60-49C6-A3B5-6A19D48AB4B9}" destId="{37FFFAAB-651A-4129-9BC0-1B0D02411B70}" srcOrd="1" destOrd="0" presId="urn:microsoft.com/office/officeart/2005/8/layout/process4"/>
    <dgm:cxn modelId="{2DEC8B6C-D746-4030-BA52-BD14BD08D874}" type="presOf" srcId="{B4AF13AA-41D9-480A-B236-0ECA922DDF36}" destId="{5D491F34-A1A0-4B78-8E5D-EF472D7EE1DA}" srcOrd="0" destOrd="0" presId="urn:microsoft.com/office/officeart/2005/8/layout/process4"/>
    <dgm:cxn modelId="{39003A0B-247A-4D35-9E8B-BEA16CA3FF9D}" type="presOf" srcId="{B4F0EB43-0C4B-4FE3-B79C-7D532852CD23}" destId="{923D179D-E3FC-4D20-B8C9-CFBD3661615A}" srcOrd="0" destOrd="0" presId="urn:microsoft.com/office/officeart/2005/8/layout/process4"/>
    <dgm:cxn modelId="{FE4B4843-0AA4-48A3-B4BF-DDFC64990739}" type="presOf" srcId="{D0E1FFCE-15B5-4563-8CE8-3E659020D629}" destId="{665C2B0E-3CCB-4A80-9B98-9B30554422F6}" srcOrd="0" destOrd="0" presId="urn:microsoft.com/office/officeart/2005/8/layout/process4"/>
    <dgm:cxn modelId="{BF130360-C7BC-40F6-AD84-7A2A1A6D1E6F}" type="presOf" srcId="{275C1989-6E82-4838-B8FD-CA344BBF18A5}" destId="{2A058F9D-58E9-43DC-B3DA-7BB6C4A975CA}" srcOrd="0" destOrd="0" presId="urn:microsoft.com/office/officeart/2005/8/layout/process4"/>
    <dgm:cxn modelId="{F7FF2748-B7BF-44EA-B028-6424CD911C49}" type="presOf" srcId="{9AF485E1-8C1E-4F0F-B6F2-53D1DD68EE70}" destId="{6E95753E-CD81-4BA4-A5C5-F07787CFFF5F}" srcOrd="0" destOrd="0" presId="urn:microsoft.com/office/officeart/2005/8/layout/process4"/>
    <dgm:cxn modelId="{340DBE91-DCDA-4ABF-B0AE-5958B24FE59D}" type="presOf" srcId="{9D2D841E-A635-4EB8-940A-C455B7B234B6}" destId="{5772C4C3-D7AE-426D-9DF4-91B010815176}" srcOrd="0" destOrd="0" presId="urn:microsoft.com/office/officeart/2005/8/layout/process4"/>
    <dgm:cxn modelId="{71D8D6AC-C935-4B59-AAE7-5D300AA500F0}" type="presOf" srcId="{B3A6E83F-BF3E-462B-93F8-64E6ED7FA318}" destId="{B5CE6EB3-17AF-4A44-B92D-D434237128F0}" srcOrd="0" destOrd="0" presId="urn:microsoft.com/office/officeart/2005/8/layout/process4"/>
    <dgm:cxn modelId="{36ABF0F9-447A-4CE9-8E34-0A35559EF547}" type="presOf" srcId="{7B3B254E-2440-44FC-ACEE-2ABF93D30DA9}" destId="{F5594152-4F9C-4AB8-B513-06B170E18E1C}" srcOrd="0" destOrd="0" presId="urn:microsoft.com/office/officeart/2005/8/layout/process4"/>
    <dgm:cxn modelId="{B7B03E80-D99C-452D-95A4-98522FD70F98}" srcId="{527A4E0B-7E84-4CCA-91FA-8EB78EA81178}" destId="{7B3B254E-2440-44FC-ACEE-2ABF93D30DA9}" srcOrd="0" destOrd="0" parTransId="{0D3CC1FB-15D3-4BC4-ABBD-EFA63E66C9B9}" sibTransId="{3C88E575-EFEA-4618-B6D5-8C418D1FB263}"/>
    <dgm:cxn modelId="{BC411E51-8837-42D3-A010-47AB6C49BE55}" type="presParOf" srcId="{665C2B0E-3CCB-4A80-9B98-9B30554422F6}" destId="{7A8F093C-E8AC-4AF0-A501-059C7C6BABDD}" srcOrd="0" destOrd="0" presId="urn:microsoft.com/office/officeart/2005/8/layout/process4"/>
    <dgm:cxn modelId="{2B2D6C02-C753-4892-B895-9851414B2B30}" type="presParOf" srcId="{7A8F093C-E8AC-4AF0-A501-059C7C6BABDD}" destId="{6E95753E-CD81-4BA4-A5C5-F07787CFFF5F}" srcOrd="0" destOrd="0" presId="urn:microsoft.com/office/officeart/2005/8/layout/process4"/>
    <dgm:cxn modelId="{59E2F148-03F0-47E1-96E3-F4CFFC25597B}" type="presParOf" srcId="{7A8F093C-E8AC-4AF0-A501-059C7C6BABDD}" destId="{D5DEB9B1-C187-4D2E-B7BE-EA27EC172A31}" srcOrd="1" destOrd="0" presId="urn:microsoft.com/office/officeart/2005/8/layout/process4"/>
    <dgm:cxn modelId="{D6B2D729-695A-4093-9F74-3D80A2D1A982}" type="presParOf" srcId="{7A8F093C-E8AC-4AF0-A501-059C7C6BABDD}" destId="{89B70A29-8377-497F-8BFF-4D11F43AD6EE}" srcOrd="2" destOrd="0" presId="urn:microsoft.com/office/officeart/2005/8/layout/process4"/>
    <dgm:cxn modelId="{B515C9A0-3ABC-4129-8318-819641A0D0E9}" type="presParOf" srcId="{89B70A29-8377-497F-8BFF-4D11F43AD6EE}" destId="{54F5E208-3BC6-48CB-A1F2-D330F221DB61}" srcOrd="0" destOrd="0" presId="urn:microsoft.com/office/officeart/2005/8/layout/process4"/>
    <dgm:cxn modelId="{043AF199-E95F-4C30-AFBB-9D23A16ACF34}" type="presParOf" srcId="{89B70A29-8377-497F-8BFF-4D11F43AD6EE}" destId="{1D81058C-7556-4334-ABE3-536FD36D4CAE}" srcOrd="1" destOrd="0" presId="urn:microsoft.com/office/officeart/2005/8/layout/process4"/>
    <dgm:cxn modelId="{7E3136A6-F81E-4B89-A9F1-5BB5F3068072}" type="presParOf" srcId="{89B70A29-8377-497F-8BFF-4D11F43AD6EE}" destId="{1A5D552F-EBEA-4B53-85D1-AD9825C91C21}" srcOrd="2" destOrd="0" presId="urn:microsoft.com/office/officeart/2005/8/layout/process4"/>
    <dgm:cxn modelId="{618C6833-8E8D-49CF-A15A-28D03B5D5BD2}" type="presParOf" srcId="{665C2B0E-3CCB-4A80-9B98-9B30554422F6}" destId="{FFA9073F-66D4-4684-A9AC-709D00D0C188}" srcOrd="1" destOrd="0" presId="urn:microsoft.com/office/officeart/2005/8/layout/process4"/>
    <dgm:cxn modelId="{8FE2A599-5015-4B79-8AAC-D3FE5173383C}" type="presParOf" srcId="{665C2B0E-3CCB-4A80-9B98-9B30554422F6}" destId="{A3FA8002-35BD-40E8-8F69-8D856E70A5F0}" srcOrd="2" destOrd="0" presId="urn:microsoft.com/office/officeart/2005/8/layout/process4"/>
    <dgm:cxn modelId="{E7DE133D-53CA-4F59-8C9F-847C44BE5F57}" type="presParOf" srcId="{A3FA8002-35BD-40E8-8F69-8D856E70A5F0}" destId="{2A058F9D-58E9-43DC-B3DA-7BB6C4A975CA}" srcOrd="0" destOrd="0" presId="urn:microsoft.com/office/officeart/2005/8/layout/process4"/>
    <dgm:cxn modelId="{04D80B64-BDE3-45AA-B4C4-77A3429CE13B}" type="presParOf" srcId="{A3FA8002-35BD-40E8-8F69-8D856E70A5F0}" destId="{E83F0A42-ACAE-4A65-9337-4865E27A5279}" srcOrd="1" destOrd="0" presId="urn:microsoft.com/office/officeart/2005/8/layout/process4"/>
    <dgm:cxn modelId="{4E24BCCD-EEEB-4803-9CB9-EF656601F1D0}" type="presParOf" srcId="{A3FA8002-35BD-40E8-8F69-8D856E70A5F0}" destId="{FE519F1E-D0A2-463D-95D8-44A4F3DE4193}" srcOrd="2" destOrd="0" presId="urn:microsoft.com/office/officeart/2005/8/layout/process4"/>
    <dgm:cxn modelId="{779842B4-A136-4E38-9045-362FE3B0CD76}" type="presParOf" srcId="{FE519F1E-D0A2-463D-95D8-44A4F3DE4193}" destId="{923D179D-E3FC-4D20-B8C9-CFBD3661615A}" srcOrd="0" destOrd="0" presId="urn:microsoft.com/office/officeart/2005/8/layout/process4"/>
    <dgm:cxn modelId="{B538B2CF-1FCF-44FF-9DDE-92A4992ABD2E}" type="presParOf" srcId="{FE519F1E-D0A2-463D-95D8-44A4F3DE4193}" destId="{5772C4C3-D7AE-426D-9DF4-91B010815176}" srcOrd="1" destOrd="0" presId="urn:microsoft.com/office/officeart/2005/8/layout/process4"/>
    <dgm:cxn modelId="{B042E225-26F5-48D2-84C3-0F751244E214}" type="presParOf" srcId="{665C2B0E-3CCB-4A80-9B98-9B30554422F6}" destId="{DACE2D51-43F5-4234-973F-AA3ECC0BA2C8}" srcOrd="3" destOrd="0" presId="urn:microsoft.com/office/officeart/2005/8/layout/process4"/>
    <dgm:cxn modelId="{4B11CA61-1C6A-4DD2-891E-764533D5FE36}" type="presParOf" srcId="{665C2B0E-3CCB-4A80-9B98-9B30554422F6}" destId="{8D1DF030-8DB0-41EB-95F9-630A3C608C53}" srcOrd="4" destOrd="0" presId="urn:microsoft.com/office/officeart/2005/8/layout/process4"/>
    <dgm:cxn modelId="{0B01AC57-74B6-4FEB-8044-535E728DDB92}" type="presParOf" srcId="{8D1DF030-8DB0-41EB-95F9-630A3C608C53}" destId="{7B1D2DD2-FC8A-44D0-8069-A0C51BDB4325}" srcOrd="0" destOrd="0" presId="urn:microsoft.com/office/officeart/2005/8/layout/process4"/>
    <dgm:cxn modelId="{E511BB1F-1DDC-4D70-B690-1386549EEF5A}" type="presParOf" srcId="{8D1DF030-8DB0-41EB-95F9-630A3C608C53}" destId="{A9877143-2287-49E7-BD24-D5C3D5E29F83}" srcOrd="1" destOrd="0" presId="urn:microsoft.com/office/officeart/2005/8/layout/process4"/>
    <dgm:cxn modelId="{7F254B27-9069-4AA1-88E4-E6B2EC27A579}" type="presParOf" srcId="{8D1DF030-8DB0-41EB-95F9-630A3C608C53}" destId="{44365086-2C69-4548-A0B6-727FD67CD152}" srcOrd="2" destOrd="0" presId="urn:microsoft.com/office/officeart/2005/8/layout/process4"/>
    <dgm:cxn modelId="{952A814A-E9FF-4326-8BAA-310BB0A55DD5}" type="presParOf" srcId="{44365086-2C69-4548-A0B6-727FD67CD152}" destId="{F5594152-4F9C-4AB8-B513-06B170E18E1C}" srcOrd="0" destOrd="0" presId="urn:microsoft.com/office/officeart/2005/8/layout/process4"/>
    <dgm:cxn modelId="{E69D1E28-2F60-46FC-A3F6-4231762F5BA8}" type="presParOf" srcId="{44365086-2C69-4548-A0B6-727FD67CD152}" destId="{ABE1FC75-DF88-4003-AC9F-067487610F39}" srcOrd="1" destOrd="0" presId="urn:microsoft.com/office/officeart/2005/8/layout/process4"/>
    <dgm:cxn modelId="{3B53184C-DBC1-4D6F-9D79-A43453678A93}" type="presParOf" srcId="{665C2B0E-3CCB-4A80-9B98-9B30554422F6}" destId="{BE4C6F83-8137-4E17-9D7A-CD7008E05C6D}" srcOrd="5" destOrd="0" presId="urn:microsoft.com/office/officeart/2005/8/layout/process4"/>
    <dgm:cxn modelId="{92E22EB8-24E3-4FD9-BAF5-2DE341EEBF6E}" type="presParOf" srcId="{665C2B0E-3CCB-4A80-9B98-9B30554422F6}" destId="{793DA28E-370E-4478-BE6F-8321C0E77F17}" srcOrd="6" destOrd="0" presId="urn:microsoft.com/office/officeart/2005/8/layout/process4"/>
    <dgm:cxn modelId="{5ED77A17-0B46-499A-9505-79EE24FF33B1}" type="presParOf" srcId="{793DA28E-370E-4478-BE6F-8321C0E77F17}" destId="{D8753F89-6D28-483C-A1F4-C54A3DA0F970}" srcOrd="0" destOrd="0" presId="urn:microsoft.com/office/officeart/2005/8/layout/process4"/>
    <dgm:cxn modelId="{B1FB4BF6-D2B9-4CC4-B8ED-E8B160E40A1C}" type="presParOf" srcId="{793DA28E-370E-4478-BE6F-8321C0E77F17}" destId="{37FFFAAB-651A-4129-9BC0-1B0D02411B70}" srcOrd="1" destOrd="0" presId="urn:microsoft.com/office/officeart/2005/8/layout/process4"/>
    <dgm:cxn modelId="{27BFAC05-F239-4540-88CF-0C264053967D}" type="presParOf" srcId="{793DA28E-370E-4478-BE6F-8321C0E77F17}" destId="{15CEA6EF-ACA0-4AD2-9269-6F0C705936C1}" srcOrd="2" destOrd="0" presId="urn:microsoft.com/office/officeart/2005/8/layout/process4"/>
    <dgm:cxn modelId="{57ADAC69-6C6F-4BF1-B529-C5F9E9820DE5}" type="presParOf" srcId="{15CEA6EF-ACA0-4AD2-9269-6F0C705936C1}" destId="{5D491F34-A1A0-4B78-8E5D-EF472D7EE1DA}" srcOrd="0" destOrd="0" presId="urn:microsoft.com/office/officeart/2005/8/layout/process4"/>
    <dgm:cxn modelId="{B9620050-314B-4D33-A158-35D1B1CF2813}" type="presParOf" srcId="{15CEA6EF-ACA0-4AD2-9269-6F0C705936C1}" destId="{B5CE6EB3-17AF-4A44-B92D-D434237128F0}"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493674-1F22-4FBA-B15F-0AA0CEF39B29}" type="doc">
      <dgm:prSet loTypeId="urn:microsoft.com/office/officeart/2005/8/layout/radial1" loCatId="relationship" qsTypeId="urn:microsoft.com/office/officeart/2005/8/quickstyle/simple1" qsCatId="simple" csTypeId="urn:microsoft.com/office/officeart/2005/8/colors/accent1_2" csCatId="accent1"/>
      <dgm:spPr/>
    </dgm:pt>
    <dgm:pt modelId="{FA8CBF17-2B61-4011-BAAE-5EF60D3A6891}">
      <dgm:prSet/>
      <dgm:spPr/>
      <dgm:t>
        <a:bodyPr/>
        <a:lstStyle/>
        <a:p>
          <a:pPr marR="0" algn="ctr" rtl="0"/>
          <a:r>
            <a:rPr lang="en-US" baseline="0" smtClean="0">
              <a:latin typeface="Calibri"/>
            </a:rPr>
            <a:t>H.I.C</a:t>
          </a:r>
          <a:endParaRPr lang="en-US" smtClean="0"/>
        </a:p>
      </dgm:t>
    </dgm:pt>
    <dgm:pt modelId="{2CEB6FA4-E1FE-470A-86CC-4A839E35FA35}" type="parTrans" cxnId="{425B44F0-F121-41FC-812E-645A3A453914}">
      <dgm:prSet/>
      <dgm:spPr/>
      <dgm:t>
        <a:bodyPr/>
        <a:lstStyle/>
        <a:p>
          <a:endParaRPr lang="en-US"/>
        </a:p>
      </dgm:t>
    </dgm:pt>
    <dgm:pt modelId="{72CC9590-A2C8-429F-AA78-42F6F2ED9127}" type="sibTrans" cxnId="{425B44F0-F121-41FC-812E-645A3A453914}">
      <dgm:prSet/>
      <dgm:spPr/>
      <dgm:t>
        <a:bodyPr/>
        <a:lstStyle/>
        <a:p>
          <a:endParaRPr lang="en-US"/>
        </a:p>
      </dgm:t>
    </dgm:pt>
    <dgm:pt modelId="{04B8B241-D2EA-4BDE-B712-2B00158A7A01}">
      <dgm:prSet/>
      <dgm:spPr/>
      <dgm:t>
        <a:bodyPr/>
        <a:lstStyle/>
        <a:p>
          <a:pPr marR="0" algn="ctr" rtl="0"/>
          <a:r>
            <a:rPr lang="en-US" baseline="0" smtClean="0">
              <a:latin typeface="Calibri"/>
            </a:rPr>
            <a:t>1</a:t>
          </a:r>
          <a:endParaRPr lang="en-US" smtClean="0"/>
        </a:p>
      </dgm:t>
    </dgm:pt>
    <dgm:pt modelId="{092DC597-9C46-45C1-B872-F18CF48EB604}" type="parTrans" cxnId="{40DB5B19-405F-4D6A-AF19-37142B6AF2F8}">
      <dgm:prSet/>
      <dgm:spPr/>
      <dgm:t>
        <a:bodyPr/>
        <a:lstStyle/>
        <a:p>
          <a:endParaRPr lang="en-US"/>
        </a:p>
      </dgm:t>
    </dgm:pt>
    <dgm:pt modelId="{D60DC629-E31A-47F6-906C-4D60A21B7DB3}" type="sibTrans" cxnId="{40DB5B19-405F-4D6A-AF19-37142B6AF2F8}">
      <dgm:prSet/>
      <dgm:spPr/>
      <dgm:t>
        <a:bodyPr/>
        <a:lstStyle/>
        <a:p>
          <a:endParaRPr lang="en-US"/>
        </a:p>
      </dgm:t>
    </dgm:pt>
    <dgm:pt modelId="{FBAA77F8-F9DA-4689-B0F2-8429ECEF1DAE}">
      <dgm:prSet/>
      <dgm:spPr/>
      <dgm:t>
        <a:bodyPr/>
        <a:lstStyle/>
        <a:p>
          <a:pPr marR="0" algn="ctr" rtl="0"/>
          <a:r>
            <a:rPr lang="en-US" baseline="0" smtClean="0">
              <a:latin typeface="Calibri"/>
            </a:rPr>
            <a:t>2</a:t>
          </a:r>
          <a:endParaRPr lang="en-US" smtClean="0"/>
        </a:p>
      </dgm:t>
    </dgm:pt>
    <dgm:pt modelId="{2972B26E-A252-48CE-9767-BA26036D95B6}" type="parTrans" cxnId="{B6069588-8738-401C-ACD2-483B122B425C}">
      <dgm:prSet/>
      <dgm:spPr/>
      <dgm:t>
        <a:bodyPr/>
        <a:lstStyle/>
        <a:p>
          <a:endParaRPr lang="en-US"/>
        </a:p>
      </dgm:t>
    </dgm:pt>
    <dgm:pt modelId="{E30C82DA-C743-4AD0-90A2-96C7609DA521}" type="sibTrans" cxnId="{B6069588-8738-401C-ACD2-483B122B425C}">
      <dgm:prSet/>
      <dgm:spPr/>
      <dgm:t>
        <a:bodyPr/>
        <a:lstStyle/>
        <a:p>
          <a:endParaRPr lang="en-US"/>
        </a:p>
      </dgm:t>
    </dgm:pt>
    <dgm:pt modelId="{B44A3EE7-6A37-4075-8FB9-1A434A91DB66}">
      <dgm:prSet/>
      <dgm:spPr/>
      <dgm:t>
        <a:bodyPr/>
        <a:lstStyle/>
        <a:p>
          <a:pPr marR="0" algn="ctr" rtl="0"/>
          <a:r>
            <a:rPr lang="en-US" baseline="0" smtClean="0">
              <a:latin typeface="Calibri"/>
            </a:rPr>
            <a:t>3</a:t>
          </a:r>
          <a:endParaRPr lang="en-US" smtClean="0"/>
        </a:p>
      </dgm:t>
    </dgm:pt>
    <dgm:pt modelId="{D753B435-F6D6-4EC8-A643-67322B373F19}" type="parTrans" cxnId="{37D8D88B-0991-4E66-82CE-6C5A6FA3C87A}">
      <dgm:prSet/>
      <dgm:spPr/>
      <dgm:t>
        <a:bodyPr/>
        <a:lstStyle/>
        <a:p>
          <a:endParaRPr lang="en-US"/>
        </a:p>
      </dgm:t>
    </dgm:pt>
    <dgm:pt modelId="{4D79E169-CC7D-4100-A5DE-8DB2029F7BA4}" type="sibTrans" cxnId="{37D8D88B-0991-4E66-82CE-6C5A6FA3C87A}">
      <dgm:prSet/>
      <dgm:spPr/>
      <dgm:t>
        <a:bodyPr/>
        <a:lstStyle/>
        <a:p>
          <a:endParaRPr lang="en-US"/>
        </a:p>
      </dgm:t>
    </dgm:pt>
    <dgm:pt modelId="{FD0AD9A8-F18C-4536-B4B3-61755D454684}">
      <dgm:prSet/>
      <dgm:spPr/>
      <dgm:t>
        <a:bodyPr/>
        <a:lstStyle/>
        <a:p>
          <a:pPr marR="0" algn="ctr" rtl="0"/>
          <a:r>
            <a:rPr lang="en-US" baseline="0" smtClean="0">
              <a:latin typeface="Calibri"/>
            </a:rPr>
            <a:t>4</a:t>
          </a:r>
          <a:endParaRPr lang="en-US" smtClean="0"/>
        </a:p>
      </dgm:t>
    </dgm:pt>
    <dgm:pt modelId="{F79D2009-2129-468B-9EC5-AED20543ED9A}" type="parTrans" cxnId="{5A5A111D-BE1D-4B42-BD54-CBEDE35EF70F}">
      <dgm:prSet/>
      <dgm:spPr/>
      <dgm:t>
        <a:bodyPr/>
        <a:lstStyle/>
        <a:p>
          <a:endParaRPr lang="en-US"/>
        </a:p>
      </dgm:t>
    </dgm:pt>
    <dgm:pt modelId="{FD475E2C-74BC-41DA-8B65-4DAE3BCBA8F9}" type="sibTrans" cxnId="{5A5A111D-BE1D-4B42-BD54-CBEDE35EF70F}">
      <dgm:prSet/>
      <dgm:spPr/>
      <dgm:t>
        <a:bodyPr/>
        <a:lstStyle/>
        <a:p>
          <a:endParaRPr lang="en-US"/>
        </a:p>
      </dgm:t>
    </dgm:pt>
    <dgm:pt modelId="{5EDB2B6D-7ED0-4857-817F-2E429AEDE566}">
      <dgm:prSet/>
      <dgm:spPr/>
      <dgm:t>
        <a:bodyPr/>
        <a:lstStyle/>
        <a:p>
          <a:pPr marR="0" algn="ctr" rtl="0"/>
          <a:r>
            <a:rPr lang="en-US" baseline="0" smtClean="0">
              <a:latin typeface="Calibri"/>
            </a:rPr>
            <a:t>5</a:t>
          </a:r>
          <a:endParaRPr lang="en-US" smtClean="0"/>
        </a:p>
      </dgm:t>
    </dgm:pt>
    <dgm:pt modelId="{97F4E2D0-47C1-4EA2-BDA9-B979E075A6DE}" type="parTrans" cxnId="{0D1BDA95-C4A8-4DF8-B8EB-EFACF6A46862}">
      <dgm:prSet/>
      <dgm:spPr/>
      <dgm:t>
        <a:bodyPr/>
        <a:lstStyle/>
        <a:p>
          <a:endParaRPr lang="en-US"/>
        </a:p>
      </dgm:t>
    </dgm:pt>
    <dgm:pt modelId="{51268D4B-F69F-4C97-8BB9-C96B35D3148E}" type="sibTrans" cxnId="{0D1BDA95-C4A8-4DF8-B8EB-EFACF6A46862}">
      <dgm:prSet/>
      <dgm:spPr/>
      <dgm:t>
        <a:bodyPr/>
        <a:lstStyle/>
        <a:p>
          <a:endParaRPr lang="en-US"/>
        </a:p>
      </dgm:t>
    </dgm:pt>
    <dgm:pt modelId="{125B31C2-0FBD-4327-92EB-042F0DACB5D6}" type="pres">
      <dgm:prSet presAssocID="{34493674-1F22-4FBA-B15F-0AA0CEF39B29}" presName="cycle" presStyleCnt="0">
        <dgm:presLayoutVars>
          <dgm:chMax val="1"/>
          <dgm:dir/>
          <dgm:animLvl val="ctr"/>
          <dgm:resizeHandles val="exact"/>
        </dgm:presLayoutVars>
      </dgm:prSet>
      <dgm:spPr/>
    </dgm:pt>
    <dgm:pt modelId="{633282D7-4359-467C-926D-B60099CDBE88}" type="pres">
      <dgm:prSet presAssocID="{FA8CBF17-2B61-4011-BAAE-5EF60D3A6891}" presName="centerShape" presStyleLbl="node0" presStyleIdx="0" presStyleCnt="1"/>
      <dgm:spPr/>
      <dgm:t>
        <a:bodyPr/>
        <a:lstStyle/>
        <a:p>
          <a:endParaRPr lang="en-US"/>
        </a:p>
      </dgm:t>
    </dgm:pt>
    <dgm:pt modelId="{6036D396-F888-4A6A-A4D0-C996D6B3625C}" type="pres">
      <dgm:prSet presAssocID="{092DC597-9C46-45C1-B872-F18CF48EB604}" presName="Name9" presStyleLbl="parChTrans1D2" presStyleIdx="0" presStyleCnt="5"/>
      <dgm:spPr/>
      <dgm:t>
        <a:bodyPr/>
        <a:lstStyle/>
        <a:p>
          <a:endParaRPr lang="en-US"/>
        </a:p>
      </dgm:t>
    </dgm:pt>
    <dgm:pt modelId="{DAEB6CBA-C4D6-4AFB-ADB9-3E0030716B6E}" type="pres">
      <dgm:prSet presAssocID="{092DC597-9C46-45C1-B872-F18CF48EB604}" presName="connTx" presStyleLbl="parChTrans1D2" presStyleIdx="0" presStyleCnt="5"/>
      <dgm:spPr/>
      <dgm:t>
        <a:bodyPr/>
        <a:lstStyle/>
        <a:p>
          <a:endParaRPr lang="en-US"/>
        </a:p>
      </dgm:t>
    </dgm:pt>
    <dgm:pt modelId="{28B412AE-E283-428F-BC64-CC7C72CF74BC}" type="pres">
      <dgm:prSet presAssocID="{04B8B241-D2EA-4BDE-B712-2B00158A7A01}" presName="node" presStyleLbl="node1" presStyleIdx="0" presStyleCnt="5">
        <dgm:presLayoutVars>
          <dgm:bulletEnabled val="1"/>
        </dgm:presLayoutVars>
      </dgm:prSet>
      <dgm:spPr/>
      <dgm:t>
        <a:bodyPr/>
        <a:lstStyle/>
        <a:p>
          <a:endParaRPr lang="en-US"/>
        </a:p>
      </dgm:t>
    </dgm:pt>
    <dgm:pt modelId="{9D41F8BF-B8CA-44C2-ADB1-F1CCDFF9FA67}" type="pres">
      <dgm:prSet presAssocID="{2972B26E-A252-48CE-9767-BA26036D95B6}" presName="Name9" presStyleLbl="parChTrans1D2" presStyleIdx="1" presStyleCnt="5"/>
      <dgm:spPr/>
      <dgm:t>
        <a:bodyPr/>
        <a:lstStyle/>
        <a:p>
          <a:endParaRPr lang="en-US"/>
        </a:p>
      </dgm:t>
    </dgm:pt>
    <dgm:pt modelId="{24AFD303-D2C1-4DDB-83C3-A4A10B5B3B8C}" type="pres">
      <dgm:prSet presAssocID="{2972B26E-A252-48CE-9767-BA26036D95B6}" presName="connTx" presStyleLbl="parChTrans1D2" presStyleIdx="1" presStyleCnt="5"/>
      <dgm:spPr/>
      <dgm:t>
        <a:bodyPr/>
        <a:lstStyle/>
        <a:p>
          <a:endParaRPr lang="en-US"/>
        </a:p>
      </dgm:t>
    </dgm:pt>
    <dgm:pt modelId="{B576CFB6-1C5F-428E-971F-CC59179CFA26}" type="pres">
      <dgm:prSet presAssocID="{FBAA77F8-F9DA-4689-B0F2-8429ECEF1DAE}" presName="node" presStyleLbl="node1" presStyleIdx="1" presStyleCnt="5">
        <dgm:presLayoutVars>
          <dgm:bulletEnabled val="1"/>
        </dgm:presLayoutVars>
      </dgm:prSet>
      <dgm:spPr/>
      <dgm:t>
        <a:bodyPr/>
        <a:lstStyle/>
        <a:p>
          <a:endParaRPr lang="en-US"/>
        </a:p>
      </dgm:t>
    </dgm:pt>
    <dgm:pt modelId="{36EA9F78-2212-4993-A757-846E476174E9}" type="pres">
      <dgm:prSet presAssocID="{D753B435-F6D6-4EC8-A643-67322B373F19}" presName="Name9" presStyleLbl="parChTrans1D2" presStyleIdx="2" presStyleCnt="5"/>
      <dgm:spPr/>
      <dgm:t>
        <a:bodyPr/>
        <a:lstStyle/>
        <a:p>
          <a:endParaRPr lang="en-US"/>
        </a:p>
      </dgm:t>
    </dgm:pt>
    <dgm:pt modelId="{83D946A6-C388-4E95-B8B9-A2F7C1F9C38A}" type="pres">
      <dgm:prSet presAssocID="{D753B435-F6D6-4EC8-A643-67322B373F19}" presName="connTx" presStyleLbl="parChTrans1D2" presStyleIdx="2" presStyleCnt="5"/>
      <dgm:spPr/>
      <dgm:t>
        <a:bodyPr/>
        <a:lstStyle/>
        <a:p>
          <a:endParaRPr lang="en-US"/>
        </a:p>
      </dgm:t>
    </dgm:pt>
    <dgm:pt modelId="{10E224C3-5780-4F0F-8696-DB513750C7EE}" type="pres">
      <dgm:prSet presAssocID="{B44A3EE7-6A37-4075-8FB9-1A434A91DB66}" presName="node" presStyleLbl="node1" presStyleIdx="2" presStyleCnt="5">
        <dgm:presLayoutVars>
          <dgm:bulletEnabled val="1"/>
        </dgm:presLayoutVars>
      </dgm:prSet>
      <dgm:spPr/>
      <dgm:t>
        <a:bodyPr/>
        <a:lstStyle/>
        <a:p>
          <a:endParaRPr lang="en-US"/>
        </a:p>
      </dgm:t>
    </dgm:pt>
    <dgm:pt modelId="{EA763A63-A4F0-45B1-B925-58EC1F7B7300}" type="pres">
      <dgm:prSet presAssocID="{F79D2009-2129-468B-9EC5-AED20543ED9A}" presName="Name9" presStyleLbl="parChTrans1D2" presStyleIdx="3" presStyleCnt="5"/>
      <dgm:spPr/>
      <dgm:t>
        <a:bodyPr/>
        <a:lstStyle/>
        <a:p>
          <a:endParaRPr lang="en-US"/>
        </a:p>
      </dgm:t>
    </dgm:pt>
    <dgm:pt modelId="{E6D193CC-8DE2-46EA-B024-43D49138CF2E}" type="pres">
      <dgm:prSet presAssocID="{F79D2009-2129-468B-9EC5-AED20543ED9A}" presName="connTx" presStyleLbl="parChTrans1D2" presStyleIdx="3" presStyleCnt="5"/>
      <dgm:spPr/>
      <dgm:t>
        <a:bodyPr/>
        <a:lstStyle/>
        <a:p>
          <a:endParaRPr lang="en-US"/>
        </a:p>
      </dgm:t>
    </dgm:pt>
    <dgm:pt modelId="{C4F63B76-14C6-4DCD-9100-534FF46504AB}" type="pres">
      <dgm:prSet presAssocID="{FD0AD9A8-F18C-4536-B4B3-61755D454684}" presName="node" presStyleLbl="node1" presStyleIdx="3" presStyleCnt="5">
        <dgm:presLayoutVars>
          <dgm:bulletEnabled val="1"/>
        </dgm:presLayoutVars>
      </dgm:prSet>
      <dgm:spPr/>
      <dgm:t>
        <a:bodyPr/>
        <a:lstStyle/>
        <a:p>
          <a:endParaRPr lang="en-US"/>
        </a:p>
      </dgm:t>
    </dgm:pt>
    <dgm:pt modelId="{EDBA0A54-6D2E-4A03-811F-F0B723E73A56}" type="pres">
      <dgm:prSet presAssocID="{97F4E2D0-47C1-4EA2-BDA9-B979E075A6DE}" presName="Name9" presStyleLbl="parChTrans1D2" presStyleIdx="4" presStyleCnt="5"/>
      <dgm:spPr/>
      <dgm:t>
        <a:bodyPr/>
        <a:lstStyle/>
        <a:p>
          <a:endParaRPr lang="en-US"/>
        </a:p>
      </dgm:t>
    </dgm:pt>
    <dgm:pt modelId="{BF887498-E282-488A-B658-DEF1FAAC88A7}" type="pres">
      <dgm:prSet presAssocID="{97F4E2D0-47C1-4EA2-BDA9-B979E075A6DE}" presName="connTx" presStyleLbl="parChTrans1D2" presStyleIdx="4" presStyleCnt="5"/>
      <dgm:spPr/>
      <dgm:t>
        <a:bodyPr/>
        <a:lstStyle/>
        <a:p>
          <a:endParaRPr lang="en-US"/>
        </a:p>
      </dgm:t>
    </dgm:pt>
    <dgm:pt modelId="{108B30AF-94F6-4741-9980-ECB45D4C70CC}" type="pres">
      <dgm:prSet presAssocID="{5EDB2B6D-7ED0-4857-817F-2E429AEDE566}" presName="node" presStyleLbl="node1" presStyleIdx="4" presStyleCnt="5">
        <dgm:presLayoutVars>
          <dgm:bulletEnabled val="1"/>
        </dgm:presLayoutVars>
      </dgm:prSet>
      <dgm:spPr/>
      <dgm:t>
        <a:bodyPr/>
        <a:lstStyle/>
        <a:p>
          <a:endParaRPr lang="en-US"/>
        </a:p>
      </dgm:t>
    </dgm:pt>
  </dgm:ptLst>
  <dgm:cxnLst>
    <dgm:cxn modelId="{8845EC7E-8AB4-4124-97A7-60AC002267B6}" type="presOf" srcId="{04B8B241-D2EA-4BDE-B712-2B00158A7A01}" destId="{28B412AE-E283-428F-BC64-CC7C72CF74BC}" srcOrd="0" destOrd="0" presId="urn:microsoft.com/office/officeart/2005/8/layout/radial1"/>
    <dgm:cxn modelId="{425B44F0-F121-41FC-812E-645A3A453914}" srcId="{34493674-1F22-4FBA-B15F-0AA0CEF39B29}" destId="{FA8CBF17-2B61-4011-BAAE-5EF60D3A6891}" srcOrd="0" destOrd="0" parTransId="{2CEB6FA4-E1FE-470A-86CC-4A839E35FA35}" sibTransId="{72CC9590-A2C8-429F-AA78-42F6F2ED9127}"/>
    <dgm:cxn modelId="{E83F2647-E3EA-4C6B-87CA-9BF1293F6CDE}" type="presOf" srcId="{F79D2009-2129-468B-9EC5-AED20543ED9A}" destId="{EA763A63-A4F0-45B1-B925-58EC1F7B7300}" srcOrd="0" destOrd="0" presId="urn:microsoft.com/office/officeart/2005/8/layout/radial1"/>
    <dgm:cxn modelId="{37E1DE77-2916-431E-AF2D-47170B02527D}" type="presOf" srcId="{FD0AD9A8-F18C-4536-B4B3-61755D454684}" destId="{C4F63B76-14C6-4DCD-9100-534FF46504AB}" srcOrd="0" destOrd="0" presId="urn:microsoft.com/office/officeart/2005/8/layout/radial1"/>
    <dgm:cxn modelId="{B6069588-8738-401C-ACD2-483B122B425C}" srcId="{FA8CBF17-2B61-4011-BAAE-5EF60D3A6891}" destId="{FBAA77F8-F9DA-4689-B0F2-8429ECEF1DAE}" srcOrd="1" destOrd="0" parTransId="{2972B26E-A252-48CE-9767-BA26036D95B6}" sibTransId="{E30C82DA-C743-4AD0-90A2-96C7609DA521}"/>
    <dgm:cxn modelId="{37D8D88B-0991-4E66-82CE-6C5A6FA3C87A}" srcId="{FA8CBF17-2B61-4011-BAAE-5EF60D3A6891}" destId="{B44A3EE7-6A37-4075-8FB9-1A434A91DB66}" srcOrd="2" destOrd="0" parTransId="{D753B435-F6D6-4EC8-A643-67322B373F19}" sibTransId="{4D79E169-CC7D-4100-A5DE-8DB2029F7BA4}"/>
    <dgm:cxn modelId="{D352A387-7155-4060-A44F-4D4A77B02420}" type="presOf" srcId="{092DC597-9C46-45C1-B872-F18CF48EB604}" destId="{DAEB6CBA-C4D6-4AFB-ADB9-3E0030716B6E}" srcOrd="1" destOrd="0" presId="urn:microsoft.com/office/officeart/2005/8/layout/radial1"/>
    <dgm:cxn modelId="{A760A857-0CCC-48CD-BA55-61D5A8397AD1}" type="presOf" srcId="{D753B435-F6D6-4EC8-A643-67322B373F19}" destId="{36EA9F78-2212-4993-A757-846E476174E9}" srcOrd="0" destOrd="0" presId="urn:microsoft.com/office/officeart/2005/8/layout/radial1"/>
    <dgm:cxn modelId="{5A5A111D-BE1D-4B42-BD54-CBEDE35EF70F}" srcId="{FA8CBF17-2B61-4011-BAAE-5EF60D3A6891}" destId="{FD0AD9A8-F18C-4536-B4B3-61755D454684}" srcOrd="3" destOrd="0" parTransId="{F79D2009-2129-468B-9EC5-AED20543ED9A}" sibTransId="{FD475E2C-74BC-41DA-8B65-4DAE3BCBA8F9}"/>
    <dgm:cxn modelId="{DF6BAB21-DD84-49DE-8243-43D755D88608}" type="presOf" srcId="{B44A3EE7-6A37-4075-8FB9-1A434A91DB66}" destId="{10E224C3-5780-4F0F-8696-DB513750C7EE}" srcOrd="0" destOrd="0" presId="urn:microsoft.com/office/officeart/2005/8/layout/radial1"/>
    <dgm:cxn modelId="{644D3F5F-0353-4FB2-9852-642F2D59AA16}" type="presOf" srcId="{092DC597-9C46-45C1-B872-F18CF48EB604}" destId="{6036D396-F888-4A6A-A4D0-C996D6B3625C}" srcOrd="0" destOrd="0" presId="urn:microsoft.com/office/officeart/2005/8/layout/radial1"/>
    <dgm:cxn modelId="{9A762823-6ECB-4599-BEB6-D2BA2CA16FCB}" type="presOf" srcId="{97F4E2D0-47C1-4EA2-BDA9-B979E075A6DE}" destId="{BF887498-E282-488A-B658-DEF1FAAC88A7}" srcOrd="1" destOrd="0" presId="urn:microsoft.com/office/officeart/2005/8/layout/radial1"/>
    <dgm:cxn modelId="{AE62046C-D4B5-40F8-B88C-5807141C4DC5}" type="presOf" srcId="{D753B435-F6D6-4EC8-A643-67322B373F19}" destId="{83D946A6-C388-4E95-B8B9-A2F7C1F9C38A}" srcOrd="1" destOrd="0" presId="urn:microsoft.com/office/officeart/2005/8/layout/radial1"/>
    <dgm:cxn modelId="{CA310222-2229-4261-AAE4-3C6EE9B53630}" type="presOf" srcId="{FA8CBF17-2B61-4011-BAAE-5EF60D3A6891}" destId="{633282D7-4359-467C-926D-B60099CDBE88}" srcOrd="0" destOrd="0" presId="urn:microsoft.com/office/officeart/2005/8/layout/radial1"/>
    <dgm:cxn modelId="{0D1BDA95-C4A8-4DF8-B8EB-EFACF6A46862}" srcId="{FA8CBF17-2B61-4011-BAAE-5EF60D3A6891}" destId="{5EDB2B6D-7ED0-4857-817F-2E429AEDE566}" srcOrd="4" destOrd="0" parTransId="{97F4E2D0-47C1-4EA2-BDA9-B979E075A6DE}" sibTransId="{51268D4B-F69F-4C97-8BB9-C96B35D3148E}"/>
    <dgm:cxn modelId="{0B9B9D80-E6F1-44E7-B0FE-F2A3CB4D2BB9}" type="presOf" srcId="{5EDB2B6D-7ED0-4857-817F-2E429AEDE566}" destId="{108B30AF-94F6-4741-9980-ECB45D4C70CC}" srcOrd="0" destOrd="0" presId="urn:microsoft.com/office/officeart/2005/8/layout/radial1"/>
    <dgm:cxn modelId="{64DAA176-FC11-4A79-B383-002A198D386C}" type="presOf" srcId="{2972B26E-A252-48CE-9767-BA26036D95B6}" destId="{9D41F8BF-B8CA-44C2-ADB1-F1CCDFF9FA67}" srcOrd="0" destOrd="0" presId="urn:microsoft.com/office/officeart/2005/8/layout/radial1"/>
    <dgm:cxn modelId="{A46D324B-EFA0-4DB0-92E8-A975A90267B4}" type="presOf" srcId="{F79D2009-2129-468B-9EC5-AED20543ED9A}" destId="{E6D193CC-8DE2-46EA-B024-43D49138CF2E}" srcOrd="1" destOrd="0" presId="urn:microsoft.com/office/officeart/2005/8/layout/radial1"/>
    <dgm:cxn modelId="{5470B2E3-3003-4E9A-B2C4-847F4B391067}" type="presOf" srcId="{FBAA77F8-F9DA-4689-B0F2-8429ECEF1DAE}" destId="{B576CFB6-1C5F-428E-971F-CC59179CFA26}" srcOrd="0" destOrd="0" presId="urn:microsoft.com/office/officeart/2005/8/layout/radial1"/>
    <dgm:cxn modelId="{94584A66-9FB2-4674-9B1B-B3689FE0C7E0}" type="presOf" srcId="{2972B26E-A252-48CE-9767-BA26036D95B6}" destId="{24AFD303-D2C1-4DDB-83C3-A4A10B5B3B8C}" srcOrd="1" destOrd="0" presId="urn:microsoft.com/office/officeart/2005/8/layout/radial1"/>
    <dgm:cxn modelId="{40DB5B19-405F-4D6A-AF19-37142B6AF2F8}" srcId="{FA8CBF17-2B61-4011-BAAE-5EF60D3A6891}" destId="{04B8B241-D2EA-4BDE-B712-2B00158A7A01}" srcOrd="0" destOrd="0" parTransId="{092DC597-9C46-45C1-B872-F18CF48EB604}" sibTransId="{D60DC629-E31A-47F6-906C-4D60A21B7DB3}"/>
    <dgm:cxn modelId="{2BD013AD-D0A1-4BCA-8726-9D63E4F4554E}" type="presOf" srcId="{34493674-1F22-4FBA-B15F-0AA0CEF39B29}" destId="{125B31C2-0FBD-4327-92EB-042F0DACB5D6}" srcOrd="0" destOrd="0" presId="urn:microsoft.com/office/officeart/2005/8/layout/radial1"/>
    <dgm:cxn modelId="{CCA9AE47-6734-4B72-9FC8-89A81C8FE0D4}" type="presOf" srcId="{97F4E2D0-47C1-4EA2-BDA9-B979E075A6DE}" destId="{EDBA0A54-6D2E-4A03-811F-F0B723E73A56}" srcOrd="0" destOrd="0" presId="urn:microsoft.com/office/officeart/2005/8/layout/radial1"/>
    <dgm:cxn modelId="{DE8F68DC-AED9-4502-AA07-A79FD6C68AF7}" type="presParOf" srcId="{125B31C2-0FBD-4327-92EB-042F0DACB5D6}" destId="{633282D7-4359-467C-926D-B60099CDBE88}" srcOrd="0" destOrd="0" presId="urn:microsoft.com/office/officeart/2005/8/layout/radial1"/>
    <dgm:cxn modelId="{13557858-E0FA-47D0-90E4-FC85E903D00F}" type="presParOf" srcId="{125B31C2-0FBD-4327-92EB-042F0DACB5D6}" destId="{6036D396-F888-4A6A-A4D0-C996D6B3625C}" srcOrd="1" destOrd="0" presId="urn:microsoft.com/office/officeart/2005/8/layout/radial1"/>
    <dgm:cxn modelId="{1201A336-5C89-46ED-B330-F023BC504620}" type="presParOf" srcId="{6036D396-F888-4A6A-A4D0-C996D6B3625C}" destId="{DAEB6CBA-C4D6-4AFB-ADB9-3E0030716B6E}" srcOrd="0" destOrd="0" presId="urn:microsoft.com/office/officeart/2005/8/layout/radial1"/>
    <dgm:cxn modelId="{16A2B947-DE31-4BD6-BDCC-ED8026E1B6E3}" type="presParOf" srcId="{125B31C2-0FBD-4327-92EB-042F0DACB5D6}" destId="{28B412AE-E283-428F-BC64-CC7C72CF74BC}" srcOrd="2" destOrd="0" presId="urn:microsoft.com/office/officeart/2005/8/layout/radial1"/>
    <dgm:cxn modelId="{97A5F326-20BF-4554-8BD6-94AB1FDF8D73}" type="presParOf" srcId="{125B31C2-0FBD-4327-92EB-042F0DACB5D6}" destId="{9D41F8BF-B8CA-44C2-ADB1-F1CCDFF9FA67}" srcOrd="3" destOrd="0" presId="urn:microsoft.com/office/officeart/2005/8/layout/radial1"/>
    <dgm:cxn modelId="{26EE69F0-B471-4773-9DA2-5FF65941A790}" type="presParOf" srcId="{9D41F8BF-B8CA-44C2-ADB1-F1CCDFF9FA67}" destId="{24AFD303-D2C1-4DDB-83C3-A4A10B5B3B8C}" srcOrd="0" destOrd="0" presId="urn:microsoft.com/office/officeart/2005/8/layout/radial1"/>
    <dgm:cxn modelId="{E336C580-15B0-4D1B-B151-BE7301EFD204}" type="presParOf" srcId="{125B31C2-0FBD-4327-92EB-042F0DACB5D6}" destId="{B576CFB6-1C5F-428E-971F-CC59179CFA26}" srcOrd="4" destOrd="0" presId="urn:microsoft.com/office/officeart/2005/8/layout/radial1"/>
    <dgm:cxn modelId="{1CD89B1A-48AC-477B-ABCC-BE24FBB8739C}" type="presParOf" srcId="{125B31C2-0FBD-4327-92EB-042F0DACB5D6}" destId="{36EA9F78-2212-4993-A757-846E476174E9}" srcOrd="5" destOrd="0" presId="urn:microsoft.com/office/officeart/2005/8/layout/radial1"/>
    <dgm:cxn modelId="{86B00D27-8E04-4B8C-9857-37D4D20CAD91}" type="presParOf" srcId="{36EA9F78-2212-4993-A757-846E476174E9}" destId="{83D946A6-C388-4E95-B8B9-A2F7C1F9C38A}" srcOrd="0" destOrd="0" presId="urn:microsoft.com/office/officeart/2005/8/layout/radial1"/>
    <dgm:cxn modelId="{3729D60E-F588-4325-A713-DF14941A60DF}" type="presParOf" srcId="{125B31C2-0FBD-4327-92EB-042F0DACB5D6}" destId="{10E224C3-5780-4F0F-8696-DB513750C7EE}" srcOrd="6" destOrd="0" presId="urn:microsoft.com/office/officeart/2005/8/layout/radial1"/>
    <dgm:cxn modelId="{B94F7393-1052-401D-9944-D65E854D8DEB}" type="presParOf" srcId="{125B31C2-0FBD-4327-92EB-042F0DACB5D6}" destId="{EA763A63-A4F0-45B1-B925-58EC1F7B7300}" srcOrd="7" destOrd="0" presId="urn:microsoft.com/office/officeart/2005/8/layout/radial1"/>
    <dgm:cxn modelId="{7BA040B1-838E-4829-B3C9-3A8AEB0013E7}" type="presParOf" srcId="{EA763A63-A4F0-45B1-B925-58EC1F7B7300}" destId="{E6D193CC-8DE2-46EA-B024-43D49138CF2E}" srcOrd="0" destOrd="0" presId="urn:microsoft.com/office/officeart/2005/8/layout/radial1"/>
    <dgm:cxn modelId="{176F467A-2CDA-4E7D-8790-B350CE0488A3}" type="presParOf" srcId="{125B31C2-0FBD-4327-92EB-042F0DACB5D6}" destId="{C4F63B76-14C6-4DCD-9100-534FF46504AB}" srcOrd="8" destOrd="0" presId="urn:microsoft.com/office/officeart/2005/8/layout/radial1"/>
    <dgm:cxn modelId="{1A96E882-CA82-430F-AE71-7D376A9E32C0}" type="presParOf" srcId="{125B31C2-0FBD-4327-92EB-042F0DACB5D6}" destId="{EDBA0A54-6D2E-4A03-811F-F0B723E73A56}" srcOrd="9" destOrd="0" presId="urn:microsoft.com/office/officeart/2005/8/layout/radial1"/>
    <dgm:cxn modelId="{22A91B6C-19C8-4D1B-AAC5-9A20E2F5DF73}" type="presParOf" srcId="{EDBA0A54-6D2E-4A03-811F-F0B723E73A56}" destId="{BF887498-E282-488A-B658-DEF1FAAC88A7}" srcOrd="0" destOrd="0" presId="urn:microsoft.com/office/officeart/2005/8/layout/radial1"/>
    <dgm:cxn modelId="{D071DED8-50FD-4427-8C60-76D437BE7641}" type="presParOf" srcId="{125B31C2-0FBD-4327-92EB-042F0DACB5D6}" destId="{108B30AF-94F6-4741-9980-ECB45D4C70CC}" srcOrd="10"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5F1F65-CBCC-4E0A-8886-AAE7EF8EA395}" type="doc">
      <dgm:prSet loTypeId="urn:microsoft.com/office/officeart/2005/8/layout/pyramid3" loCatId="pyramid" qsTypeId="urn:microsoft.com/office/officeart/2005/8/quickstyle/simple1" qsCatId="simple" csTypeId="urn:microsoft.com/office/officeart/2005/8/colors/accent1_2" csCatId="accent1" phldr="1"/>
      <dgm:spPr/>
    </dgm:pt>
    <dgm:pt modelId="{41B74574-E184-4029-A775-B9D734BFBDA3}">
      <dgm:prSet/>
      <dgm:spPr>
        <a:solidFill>
          <a:srgbClr val="FF0000"/>
        </a:solidFill>
      </dgm:spPr>
      <dgm:t>
        <a:bodyPr/>
        <a:lstStyle/>
        <a:p>
          <a:pPr marR="0" algn="l" rtl="0"/>
          <a:r>
            <a:rPr lang="en-US" baseline="0" dirty="0" smtClean="0">
              <a:latin typeface="Calibri"/>
            </a:rPr>
            <a:t>   85%</a:t>
          </a:r>
          <a:endParaRPr lang="en-US" dirty="0" smtClean="0"/>
        </a:p>
      </dgm:t>
    </dgm:pt>
    <dgm:pt modelId="{7A1D9ED6-53C7-4097-8A53-5156AA12C2ED}" type="parTrans" cxnId="{74999F62-E98D-4D79-AC2B-8D3759458815}">
      <dgm:prSet/>
      <dgm:spPr/>
      <dgm:t>
        <a:bodyPr/>
        <a:lstStyle/>
        <a:p>
          <a:endParaRPr lang="en-US"/>
        </a:p>
      </dgm:t>
    </dgm:pt>
    <dgm:pt modelId="{D893FA33-BDBF-4691-83D4-F78846050E45}" type="sibTrans" cxnId="{74999F62-E98D-4D79-AC2B-8D3759458815}">
      <dgm:prSet/>
      <dgm:spPr/>
      <dgm:t>
        <a:bodyPr/>
        <a:lstStyle/>
        <a:p>
          <a:endParaRPr lang="en-US"/>
        </a:p>
      </dgm:t>
    </dgm:pt>
    <dgm:pt modelId="{B9E59E15-C0A6-424F-AC82-ADFB4ACC749D}">
      <dgm:prSet/>
      <dgm:spPr>
        <a:solidFill>
          <a:srgbClr val="FFFF00"/>
        </a:solidFill>
      </dgm:spPr>
      <dgm:t>
        <a:bodyPr/>
        <a:lstStyle/>
        <a:p>
          <a:pPr marR="0" algn="l" rtl="0"/>
          <a:r>
            <a:rPr lang="en-US" baseline="0" smtClean="0">
              <a:latin typeface="Calibri"/>
            </a:rPr>
            <a:t>     10%</a:t>
          </a:r>
          <a:endParaRPr lang="en-US" smtClean="0"/>
        </a:p>
      </dgm:t>
    </dgm:pt>
    <dgm:pt modelId="{5F071303-CB1D-49B4-A8F3-00C8001AAAC7}" type="parTrans" cxnId="{5D384741-0DBD-41EF-A30D-080AD98DC93F}">
      <dgm:prSet/>
      <dgm:spPr/>
      <dgm:t>
        <a:bodyPr/>
        <a:lstStyle/>
        <a:p>
          <a:endParaRPr lang="en-US"/>
        </a:p>
      </dgm:t>
    </dgm:pt>
    <dgm:pt modelId="{0F6C9611-49CD-41F3-9D06-DE7173EC659F}" type="sibTrans" cxnId="{5D384741-0DBD-41EF-A30D-080AD98DC93F}">
      <dgm:prSet/>
      <dgm:spPr/>
      <dgm:t>
        <a:bodyPr/>
        <a:lstStyle/>
        <a:p>
          <a:endParaRPr lang="en-US"/>
        </a:p>
      </dgm:t>
    </dgm:pt>
    <dgm:pt modelId="{C220C080-EECA-4723-B657-262A161D6D1D}">
      <dgm:prSet/>
      <dgm:spPr>
        <a:solidFill>
          <a:srgbClr val="00B050"/>
        </a:solidFill>
      </dgm:spPr>
      <dgm:t>
        <a:bodyPr/>
        <a:lstStyle/>
        <a:p>
          <a:pPr marR="0" algn="ctr" rtl="0"/>
          <a:r>
            <a:rPr lang="en-US" baseline="0" smtClean="0">
              <a:latin typeface="Calibri"/>
            </a:rPr>
            <a:t>5%</a:t>
          </a:r>
          <a:endParaRPr lang="en-US" smtClean="0"/>
        </a:p>
      </dgm:t>
    </dgm:pt>
    <dgm:pt modelId="{E47F304E-6CAC-4BAE-A198-117E6D0ADAD7}" type="parTrans" cxnId="{B70E1B72-0611-48C1-B0A7-04D8067C3E39}">
      <dgm:prSet/>
      <dgm:spPr/>
      <dgm:t>
        <a:bodyPr/>
        <a:lstStyle/>
        <a:p>
          <a:endParaRPr lang="en-US"/>
        </a:p>
      </dgm:t>
    </dgm:pt>
    <dgm:pt modelId="{35D3E487-EEC4-4A80-A34C-97A0565D3EBD}" type="sibTrans" cxnId="{B70E1B72-0611-48C1-B0A7-04D8067C3E39}">
      <dgm:prSet/>
      <dgm:spPr/>
      <dgm:t>
        <a:bodyPr/>
        <a:lstStyle/>
        <a:p>
          <a:endParaRPr lang="en-US"/>
        </a:p>
      </dgm:t>
    </dgm:pt>
    <dgm:pt modelId="{E0631E7D-999E-4AE5-B7C3-20D2B77A39B2}" type="pres">
      <dgm:prSet presAssocID="{FD5F1F65-CBCC-4E0A-8886-AAE7EF8EA395}" presName="Name0" presStyleCnt="0">
        <dgm:presLayoutVars>
          <dgm:dir/>
          <dgm:animLvl val="lvl"/>
          <dgm:resizeHandles val="exact"/>
        </dgm:presLayoutVars>
      </dgm:prSet>
      <dgm:spPr/>
    </dgm:pt>
    <dgm:pt modelId="{6DD4E02D-8829-4538-A58B-368BBC038604}" type="pres">
      <dgm:prSet presAssocID="{41B74574-E184-4029-A775-B9D734BFBDA3}" presName="Name8" presStyleCnt="0"/>
      <dgm:spPr/>
    </dgm:pt>
    <dgm:pt modelId="{1650634E-DFF3-46BA-A93B-A279B7E07955}" type="pres">
      <dgm:prSet presAssocID="{41B74574-E184-4029-A775-B9D734BFBDA3}" presName="level" presStyleLbl="node1" presStyleIdx="0" presStyleCnt="3" custScaleY="251547" custLinFactNeighborX="250" custLinFactNeighborY="-28507">
        <dgm:presLayoutVars>
          <dgm:chMax val="1"/>
          <dgm:bulletEnabled val="1"/>
        </dgm:presLayoutVars>
      </dgm:prSet>
      <dgm:spPr/>
      <dgm:t>
        <a:bodyPr/>
        <a:lstStyle/>
        <a:p>
          <a:endParaRPr lang="en-US"/>
        </a:p>
      </dgm:t>
    </dgm:pt>
    <dgm:pt modelId="{7D9FE99E-9762-44F0-9A3C-9E8FCEB664D7}" type="pres">
      <dgm:prSet presAssocID="{41B74574-E184-4029-A775-B9D734BFBDA3}" presName="levelTx" presStyleLbl="revTx" presStyleIdx="0" presStyleCnt="0">
        <dgm:presLayoutVars>
          <dgm:chMax val="1"/>
          <dgm:bulletEnabled val="1"/>
        </dgm:presLayoutVars>
      </dgm:prSet>
      <dgm:spPr/>
      <dgm:t>
        <a:bodyPr/>
        <a:lstStyle/>
        <a:p>
          <a:endParaRPr lang="en-US"/>
        </a:p>
      </dgm:t>
    </dgm:pt>
    <dgm:pt modelId="{22775A41-F4D8-4319-B059-CABA9C11B26A}" type="pres">
      <dgm:prSet presAssocID="{B9E59E15-C0A6-424F-AC82-ADFB4ACC749D}" presName="Name8" presStyleCnt="0"/>
      <dgm:spPr/>
    </dgm:pt>
    <dgm:pt modelId="{D14EEBB5-1237-4D6C-9B49-A3F8A0CC3001}" type="pres">
      <dgm:prSet presAssocID="{B9E59E15-C0A6-424F-AC82-ADFB4ACC749D}" presName="level" presStyleLbl="node1" presStyleIdx="1" presStyleCnt="3" custLinFactNeighborX="-4863" custLinFactNeighborY="-10112">
        <dgm:presLayoutVars>
          <dgm:chMax val="1"/>
          <dgm:bulletEnabled val="1"/>
        </dgm:presLayoutVars>
      </dgm:prSet>
      <dgm:spPr/>
      <dgm:t>
        <a:bodyPr/>
        <a:lstStyle/>
        <a:p>
          <a:endParaRPr lang="en-US"/>
        </a:p>
      </dgm:t>
    </dgm:pt>
    <dgm:pt modelId="{F7583DB7-E3D5-4FB7-B3F7-67A83E70B786}" type="pres">
      <dgm:prSet presAssocID="{B9E59E15-C0A6-424F-AC82-ADFB4ACC749D}" presName="levelTx" presStyleLbl="revTx" presStyleIdx="0" presStyleCnt="0">
        <dgm:presLayoutVars>
          <dgm:chMax val="1"/>
          <dgm:bulletEnabled val="1"/>
        </dgm:presLayoutVars>
      </dgm:prSet>
      <dgm:spPr/>
      <dgm:t>
        <a:bodyPr/>
        <a:lstStyle/>
        <a:p>
          <a:endParaRPr lang="en-US"/>
        </a:p>
      </dgm:t>
    </dgm:pt>
    <dgm:pt modelId="{2343C519-91B4-4CA7-A121-247D9BB77447}" type="pres">
      <dgm:prSet presAssocID="{C220C080-EECA-4723-B657-262A161D6D1D}" presName="Name8" presStyleCnt="0"/>
      <dgm:spPr/>
    </dgm:pt>
    <dgm:pt modelId="{243FCD4D-4B2F-46CE-B3C6-079311DD7A63}" type="pres">
      <dgm:prSet presAssocID="{C220C080-EECA-4723-B657-262A161D6D1D}" presName="level" presStyleLbl="node1" presStyleIdx="2" presStyleCnt="3">
        <dgm:presLayoutVars>
          <dgm:chMax val="1"/>
          <dgm:bulletEnabled val="1"/>
        </dgm:presLayoutVars>
      </dgm:prSet>
      <dgm:spPr/>
      <dgm:t>
        <a:bodyPr/>
        <a:lstStyle/>
        <a:p>
          <a:endParaRPr lang="en-US"/>
        </a:p>
      </dgm:t>
    </dgm:pt>
    <dgm:pt modelId="{BDE9273C-75D5-47BF-8834-C8FA9FF29A89}" type="pres">
      <dgm:prSet presAssocID="{C220C080-EECA-4723-B657-262A161D6D1D}" presName="levelTx" presStyleLbl="revTx" presStyleIdx="0" presStyleCnt="0">
        <dgm:presLayoutVars>
          <dgm:chMax val="1"/>
          <dgm:bulletEnabled val="1"/>
        </dgm:presLayoutVars>
      </dgm:prSet>
      <dgm:spPr/>
      <dgm:t>
        <a:bodyPr/>
        <a:lstStyle/>
        <a:p>
          <a:endParaRPr lang="en-US"/>
        </a:p>
      </dgm:t>
    </dgm:pt>
  </dgm:ptLst>
  <dgm:cxnLst>
    <dgm:cxn modelId="{74999F62-E98D-4D79-AC2B-8D3759458815}" srcId="{FD5F1F65-CBCC-4E0A-8886-AAE7EF8EA395}" destId="{41B74574-E184-4029-A775-B9D734BFBDA3}" srcOrd="0" destOrd="0" parTransId="{7A1D9ED6-53C7-4097-8A53-5156AA12C2ED}" sibTransId="{D893FA33-BDBF-4691-83D4-F78846050E45}"/>
    <dgm:cxn modelId="{AF9A4FBB-B57A-496B-98D3-D1BA6DDC7707}" type="presOf" srcId="{41B74574-E184-4029-A775-B9D734BFBDA3}" destId="{1650634E-DFF3-46BA-A93B-A279B7E07955}" srcOrd="0" destOrd="0" presId="urn:microsoft.com/office/officeart/2005/8/layout/pyramid3"/>
    <dgm:cxn modelId="{5D384741-0DBD-41EF-A30D-080AD98DC93F}" srcId="{FD5F1F65-CBCC-4E0A-8886-AAE7EF8EA395}" destId="{B9E59E15-C0A6-424F-AC82-ADFB4ACC749D}" srcOrd="1" destOrd="0" parTransId="{5F071303-CB1D-49B4-A8F3-00C8001AAAC7}" sibTransId="{0F6C9611-49CD-41F3-9D06-DE7173EC659F}"/>
    <dgm:cxn modelId="{C750D4DF-F36D-4802-95E8-D87EA1CE5EAE}" type="presOf" srcId="{B9E59E15-C0A6-424F-AC82-ADFB4ACC749D}" destId="{F7583DB7-E3D5-4FB7-B3F7-67A83E70B786}" srcOrd="1" destOrd="0" presId="urn:microsoft.com/office/officeart/2005/8/layout/pyramid3"/>
    <dgm:cxn modelId="{2F2A6D80-A040-44E5-99BB-566E2E6546A8}" type="presOf" srcId="{FD5F1F65-CBCC-4E0A-8886-AAE7EF8EA395}" destId="{E0631E7D-999E-4AE5-B7C3-20D2B77A39B2}" srcOrd="0" destOrd="0" presId="urn:microsoft.com/office/officeart/2005/8/layout/pyramid3"/>
    <dgm:cxn modelId="{E5435089-2D0B-4590-90FE-0C5A59697ACF}" type="presOf" srcId="{41B74574-E184-4029-A775-B9D734BFBDA3}" destId="{7D9FE99E-9762-44F0-9A3C-9E8FCEB664D7}" srcOrd="1" destOrd="0" presId="urn:microsoft.com/office/officeart/2005/8/layout/pyramid3"/>
    <dgm:cxn modelId="{B70E1B72-0611-48C1-B0A7-04D8067C3E39}" srcId="{FD5F1F65-CBCC-4E0A-8886-AAE7EF8EA395}" destId="{C220C080-EECA-4723-B657-262A161D6D1D}" srcOrd="2" destOrd="0" parTransId="{E47F304E-6CAC-4BAE-A198-117E6D0ADAD7}" sibTransId="{35D3E487-EEC4-4A80-A34C-97A0565D3EBD}"/>
    <dgm:cxn modelId="{82B7B6E2-D9FE-4A16-9741-EA1F511B72DE}" type="presOf" srcId="{C220C080-EECA-4723-B657-262A161D6D1D}" destId="{243FCD4D-4B2F-46CE-B3C6-079311DD7A63}" srcOrd="0" destOrd="0" presId="urn:microsoft.com/office/officeart/2005/8/layout/pyramid3"/>
    <dgm:cxn modelId="{AB1785B2-5315-4093-A497-0CACD1F62732}" type="presOf" srcId="{C220C080-EECA-4723-B657-262A161D6D1D}" destId="{BDE9273C-75D5-47BF-8834-C8FA9FF29A89}" srcOrd="1" destOrd="0" presId="urn:microsoft.com/office/officeart/2005/8/layout/pyramid3"/>
    <dgm:cxn modelId="{E5574FB1-EEE0-49EA-BDCB-4A82DE78D891}" type="presOf" srcId="{B9E59E15-C0A6-424F-AC82-ADFB4ACC749D}" destId="{D14EEBB5-1237-4D6C-9B49-A3F8A0CC3001}" srcOrd="0" destOrd="0" presId="urn:microsoft.com/office/officeart/2005/8/layout/pyramid3"/>
    <dgm:cxn modelId="{6E5BDA28-5D3A-42CA-9054-249D877EFB66}" type="presParOf" srcId="{E0631E7D-999E-4AE5-B7C3-20D2B77A39B2}" destId="{6DD4E02D-8829-4538-A58B-368BBC038604}" srcOrd="0" destOrd="0" presId="urn:microsoft.com/office/officeart/2005/8/layout/pyramid3"/>
    <dgm:cxn modelId="{97268153-1DE6-4D25-B8BB-1CE37E8C396F}" type="presParOf" srcId="{6DD4E02D-8829-4538-A58B-368BBC038604}" destId="{1650634E-DFF3-46BA-A93B-A279B7E07955}" srcOrd="0" destOrd="0" presId="urn:microsoft.com/office/officeart/2005/8/layout/pyramid3"/>
    <dgm:cxn modelId="{8EE09672-8394-4508-9A0C-5125C27C70E5}" type="presParOf" srcId="{6DD4E02D-8829-4538-A58B-368BBC038604}" destId="{7D9FE99E-9762-44F0-9A3C-9E8FCEB664D7}" srcOrd="1" destOrd="0" presId="urn:microsoft.com/office/officeart/2005/8/layout/pyramid3"/>
    <dgm:cxn modelId="{30A651EC-D502-4FE6-890A-D5E706A88290}" type="presParOf" srcId="{E0631E7D-999E-4AE5-B7C3-20D2B77A39B2}" destId="{22775A41-F4D8-4319-B059-CABA9C11B26A}" srcOrd="1" destOrd="0" presId="urn:microsoft.com/office/officeart/2005/8/layout/pyramid3"/>
    <dgm:cxn modelId="{40313E8D-5233-4A69-BFF6-B79DB20C2173}" type="presParOf" srcId="{22775A41-F4D8-4319-B059-CABA9C11B26A}" destId="{D14EEBB5-1237-4D6C-9B49-A3F8A0CC3001}" srcOrd="0" destOrd="0" presId="urn:microsoft.com/office/officeart/2005/8/layout/pyramid3"/>
    <dgm:cxn modelId="{628A8675-BE16-4D49-8961-F0B9B2BC60BC}" type="presParOf" srcId="{22775A41-F4D8-4319-B059-CABA9C11B26A}" destId="{F7583DB7-E3D5-4FB7-B3F7-67A83E70B786}" srcOrd="1" destOrd="0" presId="urn:microsoft.com/office/officeart/2005/8/layout/pyramid3"/>
    <dgm:cxn modelId="{F1431131-E769-4FAD-AEE0-DB9F677D7506}" type="presParOf" srcId="{E0631E7D-999E-4AE5-B7C3-20D2B77A39B2}" destId="{2343C519-91B4-4CA7-A121-247D9BB77447}" srcOrd="2" destOrd="0" presId="urn:microsoft.com/office/officeart/2005/8/layout/pyramid3"/>
    <dgm:cxn modelId="{48AF890A-01EA-4E29-BA18-F5F84CBFDBFC}" type="presParOf" srcId="{2343C519-91B4-4CA7-A121-247D9BB77447}" destId="{243FCD4D-4B2F-46CE-B3C6-079311DD7A63}" srcOrd="0" destOrd="0" presId="urn:microsoft.com/office/officeart/2005/8/layout/pyramid3"/>
    <dgm:cxn modelId="{58B7844E-5203-4765-8054-C238A31AF9E3}" type="presParOf" srcId="{2343C519-91B4-4CA7-A121-247D9BB77447}" destId="{BDE9273C-75D5-47BF-8834-C8FA9FF29A89}" srcOrd="1" destOrd="0" presId="urn:microsoft.com/office/officeart/2005/8/layout/pyramid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5F1F65-CBCC-4E0A-8886-AAE7EF8EA395}" type="doc">
      <dgm:prSet loTypeId="urn:microsoft.com/office/officeart/2005/8/layout/pyramid3" loCatId="pyramid" qsTypeId="urn:microsoft.com/office/officeart/2005/8/quickstyle/simple1" qsCatId="simple" csTypeId="urn:microsoft.com/office/officeart/2005/8/colors/accent1_2" csCatId="accent1" phldr="1"/>
      <dgm:spPr/>
    </dgm:pt>
    <dgm:pt modelId="{41B74574-E184-4029-A775-B9D734BFBDA3}">
      <dgm:prSet/>
      <dgm:spPr>
        <a:solidFill>
          <a:srgbClr val="FF0000"/>
        </a:solidFill>
      </dgm:spPr>
      <dgm:t>
        <a:bodyPr/>
        <a:lstStyle/>
        <a:p>
          <a:pPr marR="0" algn="l" rtl="0"/>
          <a:r>
            <a:rPr lang="en-US" baseline="0" dirty="0" smtClean="0">
              <a:latin typeface="Calibri"/>
            </a:rPr>
            <a:t>   10%</a:t>
          </a:r>
          <a:endParaRPr lang="en-US" dirty="0" smtClean="0"/>
        </a:p>
      </dgm:t>
    </dgm:pt>
    <dgm:pt modelId="{7A1D9ED6-53C7-4097-8A53-5156AA12C2ED}" type="parTrans" cxnId="{74999F62-E98D-4D79-AC2B-8D3759458815}">
      <dgm:prSet/>
      <dgm:spPr/>
      <dgm:t>
        <a:bodyPr/>
        <a:lstStyle/>
        <a:p>
          <a:endParaRPr lang="en-US"/>
        </a:p>
      </dgm:t>
    </dgm:pt>
    <dgm:pt modelId="{D893FA33-BDBF-4691-83D4-F78846050E45}" type="sibTrans" cxnId="{74999F62-E98D-4D79-AC2B-8D3759458815}">
      <dgm:prSet/>
      <dgm:spPr/>
      <dgm:t>
        <a:bodyPr/>
        <a:lstStyle/>
        <a:p>
          <a:endParaRPr lang="en-US"/>
        </a:p>
      </dgm:t>
    </dgm:pt>
    <dgm:pt modelId="{B9E59E15-C0A6-424F-AC82-ADFB4ACC749D}">
      <dgm:prSet/>
      <dgm:spPr>
        <a:solidFill>
          <a:srgbClr val="FFFF00"/>
        </a:solidFill>
      </dgm:spPr>
      <dgm:t>
        <a:bodyPr/>
        <a:lstStyle/>
        <a:p>
          <a:pPr marR="0" algn="l" rtl="0"/>
          <a:r>
            <a:rPr lang="en-US" baseline="0" dirty="0" smtClean="0">
              <a:latin typeface="Calibri"/>
            </a:rPr>
            <a:t>     85%</a:t>
          </a:r>
          <a:endParaRPr lang="en-US" dirty="0" smtClean="0"/>
        </a:p>
      </dgm:t>
    </dgm:pt>
    <dgm:pt modelId="{5F071303-CB1D-49B4-A8F3-00C8001AAAC7}" type="parTrans" cxnId="{5D384741-0DBD-41EF-A30D-080AD98DC93F}">
      <dgm:prSet/>
      <dgm:spPr/>
      <dgm:t>
        <a:bodyPr/>
        <a:lstStyle/>
        <a:p>
          <a:endParaRPr lang="en-US"/>
        </a:p>
      </dgm:t>
    </dgm:pt>
    <dgm:pt modelId="{0F6C9611-49CD-41F3-9D06-DE7173EC659F}" type="sibTrans" cxnId="{5D384741-0DBD-41EF-A30D-080AD98DC93F}">
      <dgm:prSet/>
      <dgm:spPr/>
      <dgm:t>
        <a:bodyPr/>
        <a:lstStyle/>
        <a:p>
          <a:endParaRPr lang="en-US"/>
        </a:p>
      </dgm:t>
    </dgm:pt>
    <dgm:pt modelId="{C220C080-EECA-4723-B657-262A161D6D1D}">
      <dgm:prSet/>
      <dgm:spPr>
        <a:solidFill>
          <a:srgbClr val="00B050"/>
        </a:solidFill>
      </dgm:spPr>
      <dgm:t>
        <a:bodyPr/>
        <a:lstStyle/>
        <a:p>
          <a:pPr marR="0" algn="ctr" rtl="0"/>
          <a:r>
            <a:rPr lang="en-US" baseline="0" smtClean="0">
              <a:latin typeface="Calibri"/>
            </a:rPr>
            <a:t>5%</a:t>
          </a:r>
          <a:endParaRPr lang="en-US" smtClean="0"/>
        </a:p>
      </dgm:t>
    </dgm:pt>
    <dgm:pt modelId="{E47F304E-6CAC-4BAE-A198-117E6D0ADAD7}" type="parTrans" cxnId="{B70E1B72-0611-48C1-B0A7-04D8067C3E39}">
      <dgm:prSet/>
      <dgm:spPr/>
      <dgm:t>
        <a:bodyPr/>
        <a:lstStyle/>
        <a:p>
          <a:endParaRPr lang="en-US"/>
        </a:p>
      </dgm:t>
    </dgm:pt>
    <dgm:pt modelId="{35D3E487-EEC4-4A80-A34C-97A0565D3EBD}" type="sibTrans" cxnId="{B70E1B72-0611-48C1-B0A7-04D8067C3E39}">
      <dgm:prSet/>
      <dgm:spPr/>
      <dgm:t>
        <a:bodyPr/>
        <a:lstStyle/>
        <a:p>
          <a:endParaRPr lang="en-US"/>
        </a:p>
      </dgm:t>
    </dgm:pt>
    <dgm:pt modelId="{E0631E7D-999E-4AE5-B7C3-20D2B77A39B2}" type="pres">
      <dgm:prSet presAssocID="{FD5F1F65-CBCC-4E0A-8886-AAE7EF8EA395}" presName="Name0" presStyleCnt="0">
        <dgm:presLayoutVars>
          <dgm:dir/>
          <dgm:animLvl val="lvl"/>
          <dgm:resizeHandles val="exact"/>
        </dgm:presLayoutVars>
      </dgm:prSet>
      <dgm:spPr/>
    </dgm:pt>
    <dgm:pt modelId="{6DD4E02D-8829-4538-A58B-368BBC038604}" type="pres">
      <dgm:prSet presAssocID="{41B74574-E184-4029-A775-B9D734BFBDA3}" presName="Name8" presStyleCnt="0"/>
      <dgm:spPr/>
    </dgm:pt>
    <dgm:pt modelId="{1650634E-DFF3-46BA-A93B-A279B7E07955}" type="pres">
      <dgm:prSet presAssocID="{41B74574-E184-4029-A775-B9D734BFBDA3}" presName="level" presStyleLbl="node1" presStyleIdx="0" presStyleCnt="3" custScaleY="45243">
        <dgm:presLayoutVars>
          <dgm:chMax val="1"/>
          <dgm:bulletEnabled val="1"/>
        </dgm:presLayoutVars>
      </dgm:prSet>
      <dgm:spPr/>
      <dgm:t>
        <a:bodyPr/>
        <a:lstStyle/>
        <a:p>
          <a:endParaRPr lang="en-US"/>
        </a:p>
      </dgm:t>
    </dgm:pt>
    <dgm:pt modelId="{7D9FE99E-9762-44F0-9A3C-9E8FCEB664D7}" type="pres">
      <dgm:prSet presAssocID="{41B74574-E184-4029-A775-B9D734BFBDA3}" presName="levelTx" presStyleLbl="revTx" presStyleIdx="0" presStyleCnt="0">
        <dgm:presLayoutVars>
          <dgm:chMax val="1"/>
          <dgm:bulletEnabled val="1"/>
        </dgm:presLayoutVars>
      </dgm:prSet>
      <dgm:spPr/>
      <dgm:t>
        <a:bodyPr/>
        <a:lstStyle/>
        <a:p>
          <a:endParaRPr lang="en-US"/>
        </a:p>
      </dgm:t>
    </dgm:pt>
    <dgm:pt modelId="{22775A41-F4D8-4319-B059-CABA9C11B26A}" type="pres">
      <dgm:prSet presAssocID="{B9E59E15-C0A6-424F-AC82-ADFB4ACC749D}" presName="Name8" presStyleCnt="0"/>
      <dgm:spPr/>
    </dgm:pt>
    <dgm:pt modelId="{D14EEBB5-1237-4D6C-9B49-A3F8A0CC3001}" type="pres">
      <dgm:prSet presAssocID="{B9E59E15-C0A6-424F-AC82-ADFB4ACC749D}" presName="level" presStyleLbl="node1" presStyleIdx="1" presStyleCnt="3" custScaleX="122622" custLinFactNeighborX="-4863">
        <dgm:presLayoutVars>
          <dgm:chMax val="1"/>
          <dgm:bulletEnabled val="1"/>
        </dgm:presLayoutVars>
      </dgm:prSet>
      <dgm:spPr/>
      <dgm:t>
        <a:bodyPr/>
        <a:lstStyle/>
        <a:p>
          <a:endParaRPr lang="en-US"/>
        </a:p>
      </dgm:t>
    </dgm:pt>
    <dgm:pt modelId="{F7583DB7-E3D5-4FB7-B3F7-67A83E70B786}" type="pres">
      <dgm:prSet presAssocID="{B9E59E15-C0A6-424F-AC82-ADFB4ACC749D}" presName="levelTx" presStyleLbl="revTx" presStyleIdx="0" presStyleCnt="0">
        <dgm:presLayoutVars>
          <dgm:chMax val="1"/>
          <dgm:bulletEnabled val="1"/>
        </dgm:presLayoutVars>
      </dgm:prSet>
      <dgm:spPr/>
      <dgm:t>
        <a:bodyPr/>
        <a:lstStyle/>
        <a:p>
          <a:endParaRPr lang="en-US"/>
        </a:p>
      </dgm:t>
    </dgm:pt>
    <dgm:pt modelId="{2343C519-91B4-4CA7-A121-247D9BB77447}" type="pres">
      <dgm:prSet presAssocID="{C220C080-EECA-4723-B657-262A161D6D1D}" presName="Name8" presStyleCnt="0"/>
      <dgm:spPr/>
    </dgm:pt>
    <dgm:pt modelId="{243FCD4D-4B2F-46CE-B3C6-079311DD7A63}" type="pres">
      <dgm:prSet presAssocID="{C220C080-EECA-4723-B657-262A161D6D1D}" presName="level" presStyleLbl="node1" presStyleIdx="2" presStyleCnt="3" custLinFactNeighborX="5554" custLinFactNeighborY="-1305">
        <dgm:presLayoutVars>
          <dgm:chMax val="1"/>
          <dgm:bulletEnabled val="1"/>
        </dgm:presLayoutVars>
      </dgm:prSet>
      <dgm:spPr/>
      <dgm:t>
        <a:bodyPr/>
        <a:lstStyle/>
        <a:p>
          <a:endParaRPr lang="en-US"/>
        </a:p>
      </dgm:t>
    </dgm:pt>
    <dgm:pt modelId="{BDE9273C-75D5-47BF-8834-C8FA9FF29A89}" type="pres">
      <dgm:prSet presAssocID="{C220C080-EECA-4723-B657-262A161D6D1D}" presName="levelTx" presStyleLbl="revTx" presStyleIdx="0" presStyleCnt="0">
        <dgm:presLayoutVars>
          <dgm:chMax val="1"/>
          <dgm:bulletEnabled val="1"/>
        </dgm:presLayoutVars>
      </dgm:prSet>
      <dgm:spPr/>
      <dgm:t>
        <a:bodyPr/>
        <a:lstStyle/>
        <a:p>
          <a:endParaRPr lang="en-US"/>
        </a:p>
      </dgm:t>
    </dgm:pt>
  </dgm:ptLst>
  <dgm:cxnLst>
    <dgm:cxn modelId="{74999F62-E98D-4D79-AC2B-8D3759458815}" srcId="{FD5F1F65-CBCC-4E0A-8886-AAE7EF8EA395}" destId="{41B74574-E184-4029-A775-B9D734BFBDA3}" srcOrd="0" destOrd="0" parTransId="{7A1D9ED6-53C7-4097-8A53-5156AA12C2ED}" sibTransId="{D893FA33-BDBF-4691-83D4-F78846050E45}"/>
    <dgm:cxn modelId="{2A221949-8C4B-482D-B250-E214E29C2CE9}" type="presOf" srcId="{B9E59E15-C0A6-424F-AC82-ADFB4ACC749D}" destId="{D14EEBB5-1237-4D6C-9B49-A3F8A0CC3001}" srcOrd="0" destOrd="0" presId="urn:microsoft.com/office/officeart/2005/8/layout/pyramid3"/>
    <dgm:cxn modelId="{64B2804D-5DCB-4102-A9AB-88A167D426F2}" type="presOf" srcId="{C220C080-EECA-4723-B657-262A161D6D1D}" destId="{BDE9273C-75D5-47BF-8834-C8FA9FF29A89}" srcOrd="1" destOrd="0" presId="urn:microsoft.com/office/officeart/2005/8/layout/pyramid3"/>
    <dgm:cxn modelId="{5D384741-0DBD-41EF-A30D-080AD98DC93F}" srcId="{FD5F1F65-CBCC-4E0A-8886-AAE7EF8EA395}" destId="{B9E59E15-C0A6-424F-AC82-ADFB4ACC749D}" srcOrd="1" destOrd="0" parTransId="{5F071303-CB1D-49B4-A8F3-00C8001AAAC7}" sibTransId="{0F6C9611-49CD-41F3-9D06-DE7173EC659F}"/>
    <dgm:cxn modelId="{A2B8B64F-DA5D-4D7F-B964-5ACC2F8280B4}" type="presOf" srcId="{41B74574-E184-4029-A775-B9D734BFBDA3}" destId="{1650634E-DFF3-46BA-A93B-A279B7E07955}" srcOrd="0" destOrd="0" presId="urn:microsoft.com/office/officeart/2005/8/layout/pyramid3"/>
    <dgm:cxn modelId="{7382B0CD-CFEA-47A4-BECE-29A4EF8D89D2}" type="presOf" srcId="{41B74574-E184-4029-A775-B9D734BFBDA3}" destId="{7D9FE99E-9762-44F0-9A3C-9E8FCEB664D7}" srcOrd="1" destOrd="0" presId="urn:microsoft.com/office/officeart/2005/8/layout/pyramid3"/>
    <dgm:cxn modelId="{A7D35E9E-2442-42D8-81D9-FCA556023C6F}" type="presOf" srcId="{FD5F1F65-CBCC-4E0A-8886-AAE7EF8EA395}" destId="{E0631E7D-999E-4AE5-B7C3-20D2B77A39B2}" srcOrd="0" destOrd="0" presId="urn:microsoft.com/office/officeart/2005/8/layout/pyramid3"/>
    <dgm:cxn modelId="{6FAA0015-D43D-4443-BF60-40827A51B8D2}" type="presOf" srcId="{B9E59E15-C0A6-424F-AC82-ADFB4ACC749D}" destId="{F7583DB7-E3D5-4FB7-B3F7-67A83E70B786}" srcOrd="1" destOrd="0" presId="urn:microsoft.com/office/officeart/2005/8/layout/pyramid3"/>
    <dgm:cxn modelId="{B70E1B72-0611-48C1-B0A7-04D8067C3E39}" srcId="{FD5F1F65-CBCC-4E0A-8886-AAE7EF8EA395}" destId="{C220C080-EECA-4723-B657-262A161D6D1D}" srcOrd="2" destOrd="0" parTransId="{E47F304E-6CAC-4BAE-A198-117E6D0ADAD7}" sibTransId="{35D3E487-EEC4-4A80-A34C-97A0565D3EBD}"/>
    <dgm:cxn modelId="{E52F0360-1562-43E0-B4C1-9740B97352D2}" type="presOf" srcId="{C220C080-EECA-4723-B657-262A161D6D1D}" destId="{243FCD4D-4B2F-46CE-B3C6-079311DD7A63}" srcOrd="0" destOrd="0" presId="urn:microsoft.com/office/officeart/2005/8/layout/pyramid3"/>
    <dgm:cxn modelId="{F4715843-7DF0-4948-AF94-64728648A9B3}" type="presParOf" srcId="{E0631E7D-999E-4AE5-B7C3-20D2B77A39B2}" destId="{6DD4E02D-8829-4538-A58B-368BBC038604}" srcOrd="0" destOrd="0" presId="urn:microsoft.com/office/officeart/2005/8/layout/pyramid3"/>
    <dgm:cxn modelId="{88ADC3BC-726E-405D-A97F-2951BE63C757}" type="presParOf" srcId="{6DD4E02D-8829-4538-A58B-368BBC038604}" destId="{1650634E-DFF3-46BA-A93B-A279B7E07955}" srcOrd="0" destOrd="0" presId="urn:microsoft.com/office/officeart/2005/8/layout/pyramid3"/>
    <dgm:cxn modelId="{A8A3389C-1E94-4730-8DEF-39E51AB502BB}" type="presParOf" srcId="{6DD4E02D-8829-4538-A58B-368BBC038604}" destId="{7D9FE99E-9762-44F0-9A3C-9E8FCEB664D7}" srcOrd="1" destOrd="0" presId="urn:microsoft.com/office/officeart/2005/8/layout/pyramid3"/>
    <dgm:cxn modelId="{C11D71C2-8CD1-436D-ABC3-5CAB34B99DBF}" type="presParOf" srcId="{E0631E7D-999E-4AE5-B7C3-20D2B77A39B2}" destId="{22775A41-F4D8-4319-B059-CABA9C11B26A}" srcOrd="1" destOrd="0" presId="urn:microsoft.com/office/officeart/2005/8/layout/pyramid3"/>
    <dgm:cxn modelId="{7087D42D-7E11-4667-8231-7A197A998E22}" type="presParOf" srcId="{22775A41-F4D8-4319-B059-CABA9C11B26A}" destId="{D14EEBB5-1237-4D6C-9B49-A3F8A0CC3001}" srcOrd="0" destOrd="0" presId="urn:microsoft.com/office/officeart/2005/8/layout/pyramid3"/>
    <dgm:cxn modelId="{F7705288-F418-4F8B-B84F-046A6D17B442}" type="presParOf" srcId="{22775A41-F4D8-4319-B059-CABA9C11B26A}" destId="{F7583DB7-E3D5-4FB7-B3F7-67A83E70B786}" srcOrd="1" destOrd="0" presId="urn:microsoft.com/office/officeart/2005/8/layout/pyramid3"/>
    <dgm:cxn modelId="{3F191BED-D6C9-41C6-B595-CD49E2C0FE1A}" type="presParOf" srcId="{E0631E7D-999E-4AE5-B7C3-20D2B77A39B2}" destId="{2343C519-91B4-4CA7-A121-247D9BB77447}" srcOrd="2" destOrd="0" presId="urn:microsoft.com/office/officeart/2005/8/layout/pyramid3"/>
    <dgm:cxn modelId="{A5EE1CF4-3A98-49EF-AAB8-61E59AC13565}" type="presParOf" srcId="{2343C519-91B4-4CA7-A121-247D9BB77447}" destId="{243FCD4D-4B2F-46CE-B3C6-079311DD7A63}" srcOrd="0" destOrd="0" presId="urn:microsoft.com/office/officeart/2005/8/layout/pyramid3"/>
    <dgm:cxn modelId="{95F367B5-3651-440A-8228-3E860193CB87}" type="presParOf" srcId="{2343C519-91B4-4CA7-A121-247D9BB77447}" destId="{BDE9273C-75D5-47BF-8834-C8FA9FF29A89}" srcOrd="1" destOrd="0" presId="urn:microsoft.com/office/officeart/2005/8/layout/pyramid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DEB9B1-C187-4D2E-B7BE-EA27EC172A31}">
      <dsp:nvSpPr>
        <dsp:cNvPr id="0" name=""/>
        <dsp:cNvSpPr/>
      </dsp:nvSpPr>
      <dsp:spPr>
        <a:xfrm>
          <a:off x="0" y="5500044"/>
          <a:ext cx="9144000" cy="1203275"/>
        </a:xfrm>
        <a:prstGeom prst="rect">
          <a:avLst/>
        </a:prstGeom>
        <a:solidFill>
          <a:schemeClr val="tx1">
            <a:lumMod val="85000"/>
            <a:lumOff val="1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a:t>Individual Pratice</a:t>
          </a:r>
        </a:p>
      </dsp:txBody>
      <dsp:txXfrm>
        <a:off x="0" y="5500044"/>
        <a:ext cx="9144000" cy="649768"/>
      </dsp:txXfrm>
    </dsp:sp>
    <dsp:sp modelId="{54F5E208-3BC6-48CB-A1F2-D330F221DB61}">
      <dsp:nvSpPr>
        <dsp:cNvPr id="0" name=""/>
        <dsp:cNvSpPr/>
      </dsp:nvSpPr>
      <dsp:spPr>
        <a:xfrm>
          <a:off x="4464" y="6125748"/>
          <a:ext cx="3045023" cy="55350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en-US" sz="2300" kern="1200"/>
            <a:t>Reg Ed. Teacher</a:t>
          </a:r>
        </a:p>
      </dsp:txBody>
      <dsp:txXfrm>
        <a:off x="4464" y="6125748"/>
        <a:ext cx="3045023" cy="553506"/>
      </dsp:txXfrm>
    </dsp:sp>
    <dsp:sp modelId="{1D81058C-7556-4334-ABE3-536FD36D4CAE}">
      <dsp:nvSpPr>
        <dsp:cNvPr id="0" name=""/>
        <dsp:cNvSpPr/>
      </dsp:nvSpPr>
      <dsp:spPr>
        <a:xfrm>
          <a:off x="3049488" y="6125748"/>
          <a:ext cx="3045023" cy="55350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en-US" sz="2300" kern="1200"/>
            <a:t>Special Ed Teacher</a:t>
          </a:r>
        </a:p>
      </dsp:txBody>
      <dsp:txXfrm>
        <a:off x="3049488" y="6125748"/>
        <a:ext cx="3045023" cy="553506"/>
      </dsp:txXfrm>
    </dsp:sp>
    <dsp:sp modelId="{1A5D552F-EBEA-4B53-85D1-AD9825C91C21}">
      <dsp:nvSpPr>
        <dsp:cNvPr id="0" name=""/>
        <dsp:cNvSpPr/>
      </dsp:nvSpPr>
      <dsp:spPr>
        <a:xfrm>
          <a:off x="6094511" y="6125748"/>
          <a:ext cx="3045023" cy="55350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en-US" sz="2300" kern="1200"/>
            <a:t>Para</a:t>
          </a:r>
        </a:p>
      </dsp:txBody>
      <dsp:txXfrm>
        <a:off x="6094511" y="6125748"/>
        <a:ext cx="3045023" cy="553506"/>
      </dsp:txXfrm>
    </dsp:sp>
    <dsp:sp modelId="{E83F0A42-ACAE-4A65-9337-4865E27A5279}">
      <dsp:nvSpPr>
        <dsp:cNvPr id="0" name=""/>
        <dsp:cNvSpPr/>
      </dsp:nvSpPr>
      <dsp:spPr>
        <a:xfrm rot="10800000">
          <a:off x="0" y="3667456"/>
          <a:ext cx="9144000" cy="185063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a:t>Guided Pratice</a:t>
          </a:r>
        </a:p>
      </dsp:txBody>
      <dsp:txXfrm>
        <a:off x="0" y="3667456"/>
        <a:ext cx="9144000" cy="649573"/>
      </dsp:txXfrm>
    </dsp:sp>
    <dsp:sp modelId="{923D179D-E3FC-4D20-B8C9-CFBD3661615A}">
      <dsp:nvSpPr>
        <dsp:cNvPr id="0" name=""/>
        <dsp:cNvSpPr/>
      </dsp:nvSpPr>
      <dsp:spPr>
        <a:xfrm>
          <a:off x="0" y="4317030"/>
          <a:ext cx="4572000" cy="5533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en-US" sz="2300" kern="1200"/>
            <a:t>Slowly release students</a:t>
          </a:r>
        </a:p>
      </dsp:txBody>
      <dsp:txXfrm>
        <a:off x="0" y="4317030"/>
        <a:ext cx="4572000" cy="553340"/>
      </dsp:txXfrm>
    </dsp:sp>
    <dsp:sp modelId="{5772C4C3-D7AE-426D-9DF4-91B010815176}">
      <dsp:nvSpPr>
        <dsp:cNvPr id="0" name=""/>
        <dsp:cNvSpPr/>
      </dsp:nvSpPr>
      <dsp:spPr>
        <a:xfrm>
          <a:off x="4572000" y="4317030"/>
          <a:ext cx="4572000" cy="5533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en-US" sz="2300" kern="1200"/>
            <a:t>"Do Now" (teacher students rotate)</a:t>
          </a:r>
        </a:p>
      </dsp:txBody>
      <dsp:txXfrm>
        <a:off x="4572000" y="4317030"/>
        <a:ext cx="4572000" cy="553340"/>
      </dsp:txXfrm>
    </dsp:sp>
    <dsp:sp modelId="{A9877143-2287-49E7-BD24-D5C3D5E29F83}">
      <dsp:nvSpPr>
        <dsp:cNvPr id="0" name=""/>
        <dsp:cNvSpPr/>
      </dsp:nvSpPr>
      <dsp:spPr>
        <a:xfrm rot="10800000">
          <a:off x="0" y="1834868"/>
          <a:ext cx="9144000" cy="185063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a:t>Informal Assessment</a:t>
          </a:r>
        </a:p>
      </dsp:txBody>
      <dsp:txXfrm>
        <a:off x="0" y="1834868"/>
        <a:ext cx="9144000" cy="649573"/>
      </dsp:txXfrm>
    </dsp:sp>
    <dsp:sp modelId="{F5594152-4F9C-4AB8-B513-06B170E18E1C}">
      <dsp:nvSpPr>
        <dsp:cNvPr id="0" name=""/>
        <dsp:cNvSpPr/>
      </dsp:nvSpPr>
      <dsp:spPr>
        <a:xfrm>
          <a:off x="0" y="2484441"/>
          <a:ext cx="4572000" cy="5533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en-US" sz="2300" kern="1200"/>
            <a:t>Check for Understanding</a:t>
          </a:r>
        </a:p>
      </dsp:txBody>
      <dsp:txXfrm>
        <a:off x="0" y="2484441"/>
        <a:ext cx="4572000" cy="553340"/>
      </dsp:txXfrm>
    </dsp:sp>
    <dsp:sp modelId="{ABE1FC75-DF88-4003-AC9F-067487610F39}">
      <dsp:nvSpPr>
        <dsp:cNvPr id="0" name=""/>
        <dsp:cNvSpPr/>
      </dsp:nvSpPr>
      <dsp:spPr>
        <a:xfrm>
          <a:off x="4572000" y="2484441"/>
          <a:ext cx="4572000" cy="5533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en-US" sz="2300" kern="1200"/>
            <a:t>Student Feedback</a:t>
          </a:r>
        </a:p>
      </dsp:txBody>
      <dsp:txXfrm>
        <a:off x="4572000" y="2484441"/>
        <a:ext cx="4572000" cy="553340"/>
      </dsp:txXfrm>
    </dsp:sp>
    <dsp:sp modelId="{37FFFAAB-651A-4129-9BC0-1B0D02411B70}">
      <dsp:nvSpPr>
        <dsp:cNvPr id="0" name=""/>
        <dsp:cNvSpPr/>
      </dsp:nvSpPr>
      <dsp:spPr>
        <a:xfrm rot="10800000">
          <a:off x="0" y="0"/>
          <a:ext cx="9144000" cy="1850637"/>
        </a:xfrm>
        <a:prstGeom prst="upArrowCallout">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a:t>Whole Group Instruction (Direct Instruction)</a:t>
          </a:r>
        </a:p>
      </dsp:txBody>
      <dsp:txXfrm>
        <a:off x="0" y="0"/>
        <a:ext cx="9144000" cy="649573"/>
      </dsp:txXfrm>
    </dsp:sp>
    <dsp:sp modelId="{5D491F34-A1A0-4B78-8E5D-EF472D7EE1DA}">
      <dsp:nvSpPr>
        <dsp:cNvPr id="0" name=""/>
        <dsp:cNvSpPr/>
      </dsp:nvSpPr>
      <dsp:spPr>
        <a:xfrm>
          <a:off x="0" y="651853"/>
          <a:ext cx="4572000" cy="5533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en-US" sz="2300" kern="1200"/>
            <a:t>Introducing New Material</a:t>
          </a:r>
        </a:p>
      </dsp:txBody>
      <dsp:txXfrm>
        <a:off x="0" y="651853"/>
        <a:ext cx="4572000" cy="553340"/>
      </dsp:txXfrm>
    </dsp:sp>
    <dsp:sp modelId="{B5CE6EB3-17AF-4A44-B92D-D434237128F0}">
      <dsp:nvSpPr>
        <dsp:cNvPr id="0" name=""/>
        <dsp:cNvSpPr/>
      </dsp:nvSpPr>
      <dsp:spPr>
        <a:xfrm>
          <a:off x="4572000" y="651853"/>
          <a:ext cx="4572000" cy="5533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en-US" sz="2300" kern="1200"/>
            <a:t>Review of Material</a:t>
          </a:r>
        </a:p>
      </dsp:txBody>
      <dsp:txXfrm>
        <a:off x="4572000" y="651853"/>
        <a:ext cx="4572000" cy="5533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3282D7-4359-467C-926D-B60099CDBE88}">
      <dsp:nvSpPr>
        <dsp:cNvPr id="0" name=""/>
        <dsp:cNvSpPr/>
      </dsp:nvSpPr>
      <dsp:spPr>
        <a:xfrm>
          <a:off x="1443091" y="1830094"/>
          <a:ext cx="1152417" cy="1152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R="0" lvl="0" algn="ctr" defTabSz="1422400" rtl="0">
            <a:lnSpc>
              <a:spcPct val="90000"/>
            </a:lnSpc>
            <a:spcBef>
              <a:spcPct val="0"/>
            </a:spcBef>
            <a:spcAft>
              <a:spcPct val="35000"/>
            </a:spcAft>
          </a:pPr>
          <a:r>
            <a:rPr lang="en-US" sz="3200" kern="1200" baseline="0" smtClean="0">
              <a:latin typeface="Calibri"/>
            </a:rPr>
            <a:t>H.I.C</a:t>
          </a:r>
          <a:endParaRPr lang="en-US" sz="3200" kern="1200" smtClean="0"/>
        </a:p>
      </dsp:txBody>
      <dsp:txXfrm>
        <a:off x="1443091" y="1830094"/>
        <a:ext cx="1152417" cy="1152417"/>
      </dsp:txXfrm>
    </dsp:sp>
    <dsp:sp modelId="{6036D396-F888-4A6A-A4D0-C996D6B3625C}">
      <dsp:nvSpPr>
        <dsp:cNvPr id="0" name=""/>
        <dsp:cNvSpPr/>
      </dsp:nvSpPr>
      <dsp:spPr>
        <a:xfrm rot="16200000">
          <a:off x="1845063" y="1630177"/>
          <a:ext cx="348472" cy="51363"/>
        </a:xfrm>
        <a:custGeom>
          <a:avLst/>
          <a:gdLst/>
          <a:ahLst/>
          <a:cxnLst/>
          <a:rect l="0" t="0" r="0" b="0"/>
          <a:pathLst>
            <a:path>
              <a:moveTo>
                <a:pt x="0" y="25681"/>
              </a:moveTo>
              <a:lnTo>
                <a:pt x="348472" y="256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6200000">
        <a:off x="2010588" y="1647146"/>
        <a:ext cx="17423" cy="17423"/>
      </dsp:txXfrm>
    </dsp:sp>
    <dsp:sp modelId="{28B412AE-E283-428F-BC64-CC7C72CF74BC}">
      <dsp:nvSpPr>
        <dsp:cNvPr id="0" name=""/>
        <dsp:cNvSpPr/>
      </dsp:nvSpPr>
      <dsp:spPr>
        <a:xfrm>
          <a:off x="1443091" y="329204"/>
          <a:ext cx="1152417" cy="1152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marR="0" lvl="0" algn="ctr" defTabSz="2355850" rtl="0">
            <a:lnSpc>
              <a:spcPct val="90000"/>
            </a:lnSpc>
            <a:spcBef>
              <a:spcPct val="0"/>
            </a:spcBef>
            <a:spcAft>
              <a:spcPct val="35000"/>
            </a:spcAft>
          </a:pPr>
          <a:r>
            <a:rPr lang="en-US" sz="5300" kern="1200" baseline="0" smtClean="0">
              <a:latin typeface="Calibri"/>
            </a:rPr>
            <a:t>1</a:t>
          </a:r>
          <a:endParaRPr lang="en-US" sz="5300" kern="1200" smtClean="0"/>
        </a:p>
      </dsp:txBody>
      <dsp:txXfrm>
        <a:off x="1443091" y="329204"/>
        <a:ext cx="1152417" cy="1152417"/>
      </dsp:txXfrm>
    </dsp:sp>
    <dsp:sp modelId="{9D41F8BF-B8CA-44C2-ADB1-F1CCDFF9FA67}">
      <dsp:nvSpPr>
        <dsp:cNvPr id="0" name=""/>
        <dsp:cNvSpPr/>
      </dsp:nvSpPr>
      <dsp:spPr>
        <a:xfrm rot="20520000">
          <a:off x="2558779" y="2148721"/>
          <a:ext cx="348472" cy="51363"/>
        </a:xfrm>
        <a:custGeom>
          <a:avLst/>
          <a:gdLst/>
          <a:ahLst/>
          <a:cxnLst/>
          <a:rect l="0" t="0" r="0" b="0"/>
          <a:pathLst>
            <a:path>
              <a:moveTo>
                <a:pt x="0" y="25681"/>
              </a:moveTo>
              <a:lnTo>
                <a:pt x="348472" y="256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0520000">
        <a:off x="2724303" y="2165691"/>
        <a:ext cx="17423" cy="17423"/>
      </dsp:txXfrm>
    </dsp:sp>
    <dsp:sp modelId="{B576CFB6-1C5F-428E-971F-CC59179CFA26}">
      <dsp:nvSpPr>
        <dsp:cNvPr id="0" name=""/>
        <dsp:cNvSpPr/>
      </dsp:nvSpPr>
      <dsp:spPr>
        <a:xfrm>
          <a:off x="2870522" y="1366294"/>
          <a:ext cx="1152417" cy="1152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marR="0" lvl="0" algn="ctr" defTabSz="2355850" rtl="0">
            <a:lnSpc>
              <a:spcPct val="90000"/>
            </a:lnSpc>
            <a:spcBef>
              <a:spcPct val="0"/>
            </a:spcBef>
            <a:spcAft>
              <a:spcPct val="35000"/>
            </a:spcAft>
          </a:pPr>
          <a:r>
            <a:rPr lang="en-US" sz="5300" kern="1200" baseline="0" smtClean="0">
              <a:latin typeface="Calibri"/>
            </a:rPr>
            <a:t>2</a:t>
          </a:r>
          <a:endParaRPr lang="en-US" sz="5300" kern="1200" smtClean="0"/>
        </a:p>
      </dsp:txBody>
      <dsp:txXfrm>
        <a:off x="2870522" y="1366294"/>
        <a:ext cx="1152417" cy="1152417"/>
      </dsp:txXfrm>
    </dsp:sp>
    <dsp:sp modelId="{36EA9F78-2212-4993-A757-846E476174E9}">
      <dsp:nvSpPr>
        <dsp:cNvPr id="0" name=""/>
        <dsp:cNvSpPr/>
      </dsp:nvSpPr>
      <dsp:spPr>
        <a:xfrm rot="3240000">
          <a:off x="2286164" y="2987744"/>
          <a:ext cx="348472" cy="51363"/>
        </a:xfrm>
        <a:custGeom>
          <a:avLst/>
          <a:gdLst/>
          <a:ahLst/>
          <a:cxnLst/>
          <a:rect l="0" t="0" r="0" b="0"/>
          <a:pathLst>
            <a:path>
              <a:moveTo>
                <a:pt x="0" y="25681"/>
              </a:moveTo>
              <a:lnTo>
                <a:pt x="348472" y="256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3240000">
        <a:off x="2451688" y="3004714"/>
        <a:ext cx="17423" cy="17423"/>
      </dsp:txXfrm>
    </dsp:sp>
    <dsp:sp modelId="{10E224C3-5780-4F0F-8696-DB513750C7EE}">
      <dsp:nvSpPr>
        <dsp:cNvPr id="0" name=""/>
        <dsp:cNvSpPr/>
      </dsp:nvSpPr>
      <dsp:spPr>
        <a:xfrm>
          <a:off x="2325292" y="3044340"/>
          <a:ext cx="1152417" cy="1152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marR="0" lvl="0" algn="ctr" defTabSz="2355850" rtl="0">
            <a:lnSpc>
              <a:spcPct val="90000"/>
            </a:lnSpc>
            <a:spcBef>
              <a:spcPct val="0"/>
            </a:spcBef>
            <a:spcAft>
              <a:spcPct val="35000"/>
            </a:spcAft>
          </a:pPr>
          <a:r>
            <a:rPr lang="en-US" sz="5300" kern="1200" baseline="0" smtClean="0">
              <a:latin typeface="Calibri"/>
            </a:rPr>
            <a:t>3</a:t>
          </a:r>
          <a:endParaRPr lang="en-US" sz="5300" kern="1200" smtClean="0"/>
        </a:p>
      </dsp:txBody>
      <dsp:txXfrm>
        <a:off x="2325292" y="3044340"/>
        <a:ext cx="1152417" cy="1152417"/>
      </dsp:txXfrm>
    </dsp:sp>
    <dsp:sp modelId="{EA763A63-A4F0-45B1-B925-58EC1F7B7300}">
      <dsp:nvSpPr>
        <dsp:cNvPr id="0" name=""/>
        <dsp:cNvSpPr/>
      </dsp:nvSpPr>
      <dsp:spPr>
        <a:xfrm rot="7560000">
          <a:off x="1403963" y="2987744"/>
          <a:ext cx="348472" cy="51363"/>
        </a:xfrm>
        <a:custGeom>
          <a:avLst/>
          <a:gdLst/>
          <a:ahLst/>
          <a:cxnLst/>
          <a:rect l="0" t="0" r="0" b="0"/>
          <a:pathLst>
            <a:path>
              <a:moveTo>
                <a:pt x="0" y="25681"/>
              </a:moveTo>
              <a:lnTo>
                <a:pt x="348472" y="256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7560000">
        <a:off x="1569487" y="3004714"/>
        <a:ext cx="17423" cy="17423"/>
      </dsp:txXfrm>
    </dsp:sp>
    <dsp:sp modelId="{C4F63B76-14C6-4DCD-9100-534FF46504AB}">
      <dsp:nvSpPr>
        <dsp:cNvPr id="0" name=""/>
        <dsp:cNvSpPr/>
      </dsp:nvSpPr>
      <dsp:spPr>
        <a:xfrm>
          <a:off x="560890" y="3044340"/>
          <a:ext cx="1152417" cy="1152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marR="0" lvl="0" algn="ctr" defTabSz="2355850" rtl="0">
            <a:lnSpc>
              <a:spcPct val="90000"/>
            </a:lnSpc>
            <a:spcBef>
              <a:spcPct val="0"/>
            </a:spcBef>
            <a:spcAft>
              <a:spcPct val="35000"/>
            </a:spcAft>
          </a:pPr>
          <a:r>
            <a:rPr lang="en-US" sz="5300" kern="1200" baseline="0" smtClean="0">
              <a:latin typeface="Calibri"/>
            </a:rPr>
            <a:t>4</a:t>
          </a:r>
          <a:endParaRPr lang="en-US" sz="5300" kern="1200" smtClean="0"/>
        </a:p>
      </dsp:txBody>
      <dsp:txXfrm>
        <a:off x="560890" y="3044340"/>
        <a:ext cx="1152417" cy="1152417"/>
      </dsp:txXfrm>
    </dsp:sp>
    <dsp:sp modelId="{EDBA0A54-6D2E-4A03-811F-F0B723E73A56}">
      <dsp:nvSpPr>
        <dsp:cNvPr id="0" name=""/>
        <dsp:cNvSpPr/>
      </dsp:nvSpPr>
      <dsp:spPr>
        <a:xfrm rot="11880000">
          <a:off x="1131348" y="2148721"/>
          <a:ext cx="348472" cy="51363"/>
        </a:xfrm>
        <a:custGeom>
          <a:avLst/>
          <a:gdLst/>
          <a:ahLst/>
          <a:cxnLst/>
          <a:rect l="0" t="0" r="0" b="0"/>
          <a:pathLst>
            <a:path>
              <a:moveTo>
                <a:pt x="0" y="25681"/>
              </a:moveTo>
              <a:lnTo>
                <a:pt x="348472" y="256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1880000">
        <a:off x="1296872" y="2165691"/>
        <a:ext cx="17423" cy="17423"/>
      </dsp:txXfrm>
    </dsp:sp>
    <dsp:sp modelId="{108B30AF-94F6-4741-9980-ECB45D4C70CC}">
      <dsp:nvSpPr>
        <dsp:cNvPr id="0" name=""/>
        <dsp:cNvSpPr/>
      </dsp:nvSpPr>
      <dsp:spPr>
        <a:xfrm>
          <a:off x="15659" y="1366294"/>
          <a:ext cx="1152417" cy="1152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marR="0" lvl="0" algn="ctr" defTabSz="2355850" rtl="0">
            <a:lnSpc>
              <a:spcPct val="90000"/>
            </a:lnSpc>
            <a:spcBef>
              <a:spcPct val="0"/>
            </a:spcBef>
            <a:spcAft>
              <a:spcPct val="35000"/>
            </a:spcAft>
          </a:pPr>
          <a:r>
            <a:rPr lang="en-US" sz="5300" kern="1200" baseline="0" smtClean="0">
              <a:latin typeface="Calibri"/>
            </a:rPr>
            <a:t>5</a:t>
          </a:r>
          <a:endParaRPr lang="en-US" sz="5300" kern="1200" smtClean="0"/>
        </a:p>
      </dsp:txBody>
      <dsp:txXfrm>
        <a:off x="15659" y="1366294"/>
        <a:ext cx="1152417" cy="115241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50634E-DFF3-46BA-A93B-A279B7E07955}">
      <dsp:nvSpPr>
        <dsp:cNvPr id="0" name=""/>
        <dsp:cNvSpPr/>
      </dsp:nvSpPr>
      <dsp:spPr>
        <a:xfrm rot="10800000">
          <a:off x="0" y="0"/>
          <a:ext cx="3200400" cy="2631860"/>
        </a:xfrm>
        <a:prstGeom prst="trapezoid">
          <a:avLst>
            <a:gd name="adj" fmla="val 33871"/>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R="0" lvl="0" algn="l" defTabSz="1511300" rtl="0">
            <a:lnSpc>
              <a:spcPct val="90000"/>
            </a:lnSpc>
            <a:spcBef>
              <a:spcPct val="0"/>
            </a:spcBef>
            <a:spcAft>
              <a:spcPct val="35000"/>
            </a:spcAft>
          </a:pPr>
          <a:r>
            <a:rPr lang="en-US" sz="3400" kern="1200" baseline="0" dirty="0" smtClean="0">
              <a:latin typeface="Calibri"/>
            </a:rPr>
            <a:t>   85%</a:t>
          </a:r>
          <a:endParaRPr lang="en-US" sz="3400" kern="1200" dirty="0" smtClean="0"/>
        </a:p>
      </dsp:txBody>
      <dsp:txXfrm>
        <a:off x="560069" y="0"/>
        <a:ext cx="2080260" cy="2631860"/>
      </dsp:txXfrm>
    </dsp:sp>
    <dsp:sp modelId="{D14EEBB5-1237-4D6C-9B49-A3F8A0CC3001}">
      <dsp:nvSpPr>
        <dsp:cNvPr id="0" name=""/>
        <dsp:cNvSpPr/>
      </dsp:nvSpPr>
      <dsp:spPr>
        <a:xfrm rot="10800000">
          <a:off x="822502" y="2526061"/>
          <a:ext cx="1417526" cy="1046269"/>
        </a:xfrm>
        <a:prstGeom prst="trapezoid">
          <a:avLst>
            <a:gd name="adj" fmla="val 33871"/>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R="0" lvl="0" algn="l" defTabSz="1511300" rtl="0">
            <a:lnSpc>
              <a:spcPct val="90000"/>
            </a:lnSpc>
            <a:spcBef>
              <a:spcPct val="0"/>
            </a:spcBef>
            <a:spcAft>
              <a:spcPct val="35000"/>
            </a:spcAft>
          </a:pPr>
          <a:r>
            <a:rPr lang="en-US" sz="3400" kern="1200" baseline="0" smtClean="0">
              <a:latin typeface="Calibri"/>
            </a:rPr>
            <a:t>     10%</a:t>
          </a:r>
          <a:endParaRPr lang="en-US" sz="3400" kern="1200" smtClean="0"/>
        </a:p>
      </dsp:txBody>
      <dsp:txXfrm>
        <a:off x="1070569" y="2526061"/>
        <a:ext cx="921392" cy="1046269"/>
      </dsp:txXfrm>
    </dsp:sp>
    <dsp:sp modelId="{243FCD4D-4B2F-46CE-B3C6-079311DD7A63}">
      <dsp:nvSpPr>
        <dsp:cNvPr id="0" name=""/>
        <dsp:cNvSpPr/>
      </dsp:nvSpPr>
      <dsp:spPr>
        <a:xfrm rot="10800000">
          <a:off x="1245818" y="3678130"/>
          <a:ext cx="708763" cy="1046269"/>
        </a:xfrm>
        <a:prstGeom prst="trapezoid">
          <a:avLst>
            <a:gd name="adj" fmla="val 5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R="0" lvl="0" algn="ctr" defTabSz="1511300" rtl="0">
            <a:lnSpc>
              <a:spcPct val="90000"/>
            </a:lnSpc>
            <a:spcBef>
              <a:spcPct val="0"/>
            </a:spcBef>
            <a:spcAft>
              <a:spcPct val="35000"/>
            </a:spcAft>
          </a:pPr>
          <a:r>
            <a:rPr lang="en-US" sz="3400" kern="1200" baseline="0" smtClean="0">
              <a:latin typeface="Calibri"/>
            </a:rPr>
            <a:t>5%</a:t>
          </a:r>
          <a:endParaRPr lang="en-US" sz="3400" kern="1200" smtClean="0"/>
        </a:p>
      </dsp:txBody>
      <dsp:txXfrm>
        <a:off x="1245818" y="3678130"/>
        <a:ext cx="708763" cy="104626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50634E-DFF3-46BA-A93B-A279B7E07955}">
      <dsp:nvSpPr>
        <dsp:cNvPr id="0" name=""/>
        <dsp:cNvSpPr/>
      </dsp:nvSpPr>
      <dsp:spPr>
        <a:xfrm rot="10800000">
          <a:off x="0" y="0"/>
          <a:ext cx="3505200" cy="863368"/>
        </a:xfrm>
        <a:prstGeom prst="trapezoid">
          <a:avLst>
            <a:gd name="adj" fmla="val 37449"/>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R="0" lvl="0" algn="l" defTabSz="2311400" rtl="0">
            <a:lnSpc>
              <a:spcPct val="90000"/>
            </a:lnSpc>
            <a:spcBef>
              <a:spcPct val="0"/>
            </a:spcBef>
            <a:spcAft>
              <a:spcPct val="35000"/>
            </a:spcAft>
          </a:pPr>
          <a:r>
            <a:rPr lang="en-US" sz="5200" kern="1200" baseline="0" dirty="0" smtClean="0">
              <a:latin typeface="Calibri"/>
            </a:rPr>
            <a:t>   10%</a:t>
          </a:r>
          <a:endParaRPr lang="en-US" sz="5200" kern="1200" dirty="0" smtClean="0"/>
        </a:p>
      </dsp:txBody>
      <dsp:txXfrm>
        <a:off x="613409" y="0"/>
        <a:ext cx="2278380" cy="863368"/>
      </dsp:txXfrm>
    </dsp:sp>
    <dsp:sp modelId="{D14EEBB5-1237-4D6C-9B49-A3F8A0CC3001}">
      <dsp:nvSpPr>
        <dsp:cNvPr id="0" name=""/>
        <dsp:cNvSpPr/>
      </dsp:nvSpPr>
      <dsp:spPr>
        <a:xfrm rot="10800000">
          <a:off x="-7" y="863368"/>
          <a:ext cx="3505214" cy="1908290"/>
        </a:xfrm>
        <a:prstGeom prst="trapezoid">
          <a:avLst>
            <a:gd name="adj" fmla="val 37449"/>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R="0" lvl="0" algn="l" defTabSz="2311400" rtl="0">
            <a:lnSpc>
              <a:spcPct val="90000"/>
            </a:lnSpc>
            <a:spcBef>
              <a:spcPct val="0"/>
            </a:spcBef>
            <a:spcAft>
              <a:spcPct val="35000"/>
            </a:spcAft>
          </a:pPr>
          <a:r>
            <a:rPr lang="en-US" sz="5200" kern="1200" baseline="0" dirty="0" smtClean="0">
              <a:latin typeface="Calibri"/>
            </a:rPr>
            <a:t>     85%</a:t>
          </a:r>
          <a:endParaRPr lang="en-US" sz="5200" kern="1200" dirty="0" smtClean="0"/>
        </a:p>
      </dsp:txBody>
      <dsp:txXfrm>
        <a:off x="613405" y="863368"/>
        <a:ext cx="2278389" cy="1908290"/>
      </dsp:txXfrm>
    </dsp:sp>
    <dsp:sp modelId="{243FCD4D-4B2F-46CE-B3C6-079311DD7A63}">
      <dsp:nvSpPr>
        <dsp:cNvPr id="0" name=""/>
        <dsp:cNvSpPr/>
      </dsp:nvSpPr>
      <dsp:spPr>
        <a:xfrm rot="10800000">
          <a:off x="1117343" y="2746755"/>
          <a:ext cx="1429276" cy="1908290"/>
        </a:xfrm>
        <a:prstGeom prst="trapezoid">
          <a:avLst>
            <a:gd name="adj" fmla="val 5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R="0" lvl="0" algn="ctr" defTabSz="2311400" rtl="0">
            <a:lnSpc>
              <a:spcPct val="90000"/>
            </a:lnSpc>
            <a:spcBef>
              <a:spcPct val="0"/>
            </a:spcBef>
            <a:spcAft>
              <a:spcPct val="35000"/>
            </a:spcAft>
          </a:pPr>
          <a:r>
            <a:rPr lang="en-US" sz="5200" kern="1200" baseline="0" smtClean="0">
              <a:latin typeface="Calibri"/>
            </a:rPr>
            <a:t>5%</a:t>
          </a:r>
          <a:endParaRPr lang="en-US" sz="5200" kern="1200" smtClean="0"/>
        </a:p>
      </dsp:txBody>
      <dsp:txXfrm>
        <a:off x="1117343" y="2746755"/>
        <a:ext cx="1429276" cy="190829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C606A9-852A-4F44-BBAB-E6B4F4202640}"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A7BB2-054B-47A1-B52A-9D2546A404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C606A9-852A-4F44-BBAB-E6B4F4202640}"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A7BB2-054B-47A1-B52A-9D2546A404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C606A9-852A-4F44-BBAB-E6B4F4202640}"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A7BB2-054B-47A1-B52A-9D2546A404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C606A9-852A-4F44-BBAB-E6B4F4202640}"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A7BB2-054B-47A1-B52A-9D2546A404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C606A9-852A-4F44-BBAB-E6B4F4202640}"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A7BB2-054B-47A1-B52A-9D2546A404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C606A9-852A-4F44-BBAB-E6B4F4202640}"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A7BB2-054B-47A1-B52A-9D2546A404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C606A9-852A-4F44-BBAB-E6B4F4202640}" type="datetimeFigureOut">
              <a:rPr lang="en-US" smtClean="0"/>
              <a:pPr/>
              <a:t>6/5/2013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0A7BB2-054B-47A1-B52A-9D2546A404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C606A9-852A-4F44-BBAB-E6B4F4202640}" type="datetimeFigureOut">
              <a:rPr lang="en-US" smtClean="0"/>
              <a:pPr/>
              <a:t>6/5/2013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0A7BB2-054B-47A1-B52A-9D2546A404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606A9-852A-4F44-BBAB-E6B4F4202640}" type="datetimeFigureOut">
              <a:rPr lang="en-US" smtClean="0"/>
              <a:pPr/>
              <a:t>6/5/2013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0A7BB2-054B-47A1-B52A-9D2546A404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606A9-852A-4F44-BBAB-E6B4F4202640}"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A7BB2-054B-47A1-B52A-9D2546A404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606A9-852A-4F44-BBAB-E6B4F4202640}"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A7BB2-054B-47A1-B52A-9D2546A404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606A9-852A-4F44-BBAB-E6B4F4202640}" type="datetimeFigureOut">
              <a:rPr lang="en-US" smtClean="0"/>
              <a:pPr/>
              <a:t>6/5/2013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A7BB2-054B-47A1-B52A-9D2546A404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kstfamily.com/wp-content/uploads/2010/02/shutterstock_532478471.jpg"/>
          <p:cNvPicPr/>
          <p:nvPr/>
        </p:nvPicPr>
        <p:blipFill>
          <a:blip r:embed="rId2" cstate="print"/>
          <a:srcRect/>
          <a:stretch>
            <a:fillRect/>
          </a:stretch>
        </p:blipFill>
        <p:spPr bwMode="auto">
          <a:xfrm>
            <a:off x="609600" y="381000"/>
            <a:ext cx="7772400" cy="6477000"/>
          </a:xfrm>
          <a:prstGeom prst="rect">
            <a:avLst/>
          </a:prstGeom>
          <a:noFill/>
          <a:ln w="9525">
            <a:noFill/>
            <a:miter lim="800000"/>
            <a:headEnd/>
            <a:tailEnd/>
          </a:ln>
        </p:spPr>
      </p:pic>
      <p:sp>
        <p:nvSpPr>
          <p:cNvPr id="2" name="Title 1"/>
          <p:cNvSpPr>
            <a:spLocks noGrp="1"/>
          </p:cNvSpPr>
          <p:nvPr>
            <p:ph type="ctrTitle"/>
          </p:nvPr>
        </p:nvSpPr>
        <p:spPr/>
        <p:txBody>
          <a:bodyPr/>
          <a:lstStyle/>
          <a:p>
            <a:r>
              <a:rPr lang="en-US" dirty="0" smtClean="0"/>
              <a:t>PBIS</a:t>
            </a:r>
            <a:endParaRPr lang="en-US" dirty="0"/>
          </a:p>
        </p:txBody>
      </p:sp>
      <p:sp>
        <p:nvSpPr>
          <p:cNvPr id="3" name="Subtitle 2"/>
          <p:cNvSpPr>
            <a:spLocks noGrp="1"/>
          </p:cNvSpPr>
          <p:nvPr>
            <p:ph type="subTitle" idx="1"/>
          </p:nvPr>
        </p:nvSpPr>
        <p:spPr/>
        <p:txBody>
          <a:bodyPr/>
          <a:lstStyle/>
          <a:p>
            <a:r>
              <a:rPr lang="en-US" b="1" dirty="0" smtClean="0">
                <a:solidFill>
                  <a:schemeClr val="tx1"/>
                </a:solidFill>
              </a:rPr>
              <a:t>Genesis Promise Academy</a:t>
            </a:r>
            <a:endParaRPr lang="en-US" b="1" dirty="0" smtClean="0">
              <a:solidFill>
                <a:schemeClr val="tx1"/>
              </a:solidFill>
            </a:endParaRPr>
          </a:p>
          <a:p>
            <a:r>
              <a:rPr lang="en-US" b="1" dirty="0" smtClean="0">
                <a:solidFill>
                  <a:schemeClr val="tx1"/>
                </a:solidFill>
              </a:rPr>
              <a:t>By Dr. Philip Hickman</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95600"/>
            <a:ext cx="7772400" cy="1362075"/>
          </a:xfrm>
        </p:spPr>
        <p:txBody>
          <a:bodyPr>
            <a:normAutofit/>
          </a:bodyPr>
          <a:lstStyle/>
          <a:p>
            <a:pPr algn="ctr"/>
            <a:r>
              <a:rPr lang="en-US" b="1" dirty="0"/>
              <a:t>Core curriculum aligned to grade level expectations</a:t>
            </a:r>
            <a:endParaRPr lang="en-US" dirty="0"/>
          </a:p>
        </p:txBody>
      </p:sp>
      <p:sp>
        <p:nvSpPr>
          <p:cNvPr id="3" name="Content Placeholder 2"/>
          <p:cNvSpPr>
            <a:spLocks noGrp="1"/>
          </p:cNvSpPr>
          <p:nvPr>
            <p:ph type="body" idx="1"/>
          </p:nvPr>
        </p:nvSpPr>
        <p:spPr>
          <a:xfrm>
            <a:off x="838200" y="1524000"/>
            <a:ext cx="7772400" cy="1500187"/>
          </a:xfrm>
        </p:spPr>
        <p:txBody>
          <a:bodyPr/>
          <a:lstStyle/>
          <a:p>
            <a:pPr algn="ctr"/>
            <a:r>
              <a:rPr lang="en-US" dirty="0"/>
              <a:t>It is important that the core curriculum is not manipulated. </a:t>
            </a:r>
            <a:endParaRPr lang="en-US" dirty="0" smtClean="0"/>
          </a:p>
          <a:p>
            <a:endParaRPr lang="en-US" dirty="0"/>
          </a:p>
        </p:txBody>
      </p:sp>
      <p:pic>
        <p:nvPicPr>
          <p:cNvPr id="4" name="Content Placeholder 4" descr="http://www.kstfamily.com/wp-content/uploads/2010/02/shutterstock_532478471.jpg"/>
          <p:cNvPicPr>
            <a:picLocks/>
          </p:cNvPicPr>
          <p:nvPr/>
        </p:nvPicPr>
        <p:blipFill>
          <a:blip r:embed="rId2" cstate="print"/>
          <a:srcRect/>
          <a:stretch>
            <a:fillRect/>
          </a:stretch>
        </p:blipFill>
        <p:spPr bwMode="auto">
          <a:xfrm>
            <a:off x="3581400" y="457200"/>
            <a:ext cx="1752600" cy="1905000"/>
          </a:xfrm>
          <a:prstGeom prst="rect">
            <a:avLst/>
          </a:prstGeom>
          <a:noFill/>
          <a:ln w="9525">
            <a:noFill/>
            <a:miter lim="800000"/>
            <a:headEnd/>
            <a:tailEnd/>
          </a:ln>
        </p:spPr>
      </p:pic>
      <p:pic>
        <p:nvPicPr>
          <p:cNvPr id="5" name="Content Placeholder 4" descr="http://www.kstfamily.com/wp-content/uploads/2010/02/shutterstock_532478471.jpg"/>
          <p:cNvPicPr>
            <a:picLocks/>
          </p:cNvPicPr>
          <p:nvPr/>
        </p:nvPicPr>
        <p:blipFill>
          <a:blip r:embed="rId2" cstate="print"/>
          <a:srcRect/>
          <a:stretch>
            <a:fillRect/>
          </a:stretch>
        </p:blipFill>
        <p:spPr bwMode="auto">
          <a:xfrm>
            <a:off x="3505200" y="4114800"/>
            <a:ext cx="17526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24200"/>
            <a:ext cx="7772400" cy="1362075"/>
          </a:xfrm>
        </p:spPr>
        <p:txBody>
          <a:bodyPr>
            <a:normAutofit fontScale="90000"/>
          </a:bodyPr>
          <a:lstStyle/>
          <a:p>
            <a:r>
              <a:rPr lang="en-US" dirty="0" smtClean="0"/>
              <a:t>Common Assessments are to ensure </a:t>
            </a:r>
            <a:r>
              <a:rPr lang="en-US" dirty="0"/>
              <a:t>a proper and appropriate view of the performance of your </a:t>
            </a:r>
            <a:r>
              <a:rPr lang="en-US" dirty="0" smtClean="0"/>
              <a:t>students and </a:t>
            </a:r>
            <a:r>
              <a:rPr lang="en-US" dirty="0"/>
              <a:t>to make modifications both within a classroom and also school wide</a:t>
            </a:r>
          </a:p>
        </p:txBody>
      </p:sp>
      <p:sp>
        <p:nvSpPr>
          <p:cNvPr id="3" name="Text Placeholder 2"/>
          <p:cNvSpPr>
            <a:spLocks noGrp="1"/>
          </p:cNvSpPr>
          <p:nvPr>
            <p:ph type="body" idx="1"/>
          </p:nvPr>
        </p:nvSpPr>
        <p:spPr>
          <a:xfrm>
            <a:off x="685800" y="1295400"/>
            <a:ext cx="7772400" cy="1500187"/>
          </a:xfrm>
        </p:spPr>
        <p:txBody>
          <a:bodyPr>
            <a:noAutofit/>
          </a:bodyPr>
          <a:lstStyle/>
          <a:p>
            <a:pPr algn="ctr"/>
            <a:r>
              <a:rPr lang="en-US" sz="8000" b="1" dirty="0"/>
              <a:t>Common </a:t>
            </a:r>
            <a:r>
              <a:rPr lang="en-US" sz="8000" b="1" dirty="0" smtClean="0"/>
              <a:t>Assessments</a:t>
            </a:r>
            <a:endParaRPr lang="en-US" sz="8000" dirty="0"/>
          </a:p>
        </p:txBody>
      </p:sp>
      <p:pic>
        <p:nvPicPr>
          <p:cNvPr id="4" name="Content Placeholder 4" descr="http://www.kstfamily.com/wp-content/uploads/2010/02/shutterstock_532478471.jpg"/>
          <p:cNvPicPr>
            <a:picLocks/>
          </p:cNvPicPr>
          <p:nvPr/>
        </p:nvPicPr>
        <p:blipFill>
          <a:blip r:embed="rId2" cstate="print"/>
          <a:srcRect/>
          <a:stretch>
            <a:fillRect/>
          </a:stretch>
        </p:blipFill>
        <p:spPr bwMode="auto">
          <a:xfrm>
            <a:off x="152400" y="228600"/>
            <a:ext cx="1752600" cy="1905000"/>
          </a:xfrm>
          <a:prstGeom prst="rect">
            <a:avLst/>
          </a:prstGeom>
          <a:noFill/>
          <a:ln w="9525">
            <a:noFill/>
            <a:miter lim="800000"/>
            <a:headEnd/>
            <a:tailEnd/>
          </a:ln>
        </p:spPr>
      </p:pic>
      <p:pic>
        <p:nvPicPr>
          <p:cNvPr id="5" name="Content Placeholder 4" descr="http://www.kstfamily.com/wp-content/uploads/2010/02/shutterstock_532478471.jpg"/>
          <p:cNvPicPr>
            <a:picLocks/>
          </p:cNvPicPr>
          <p:nvPr/>
        </p:nvPicPr>
        <p:blipFill>
          <a:blip r:embed="rId2" cstate="print"/>
          <a:srcRect/>
          <a:stretch>
            <a:fillRect/>
          </a:stretch>
        </p:blipFill>
        <p:spPr bwMode="auto">
          <a:xfrm>
            <a:off x="7391400" y="304800"/>
            <a:ext cx="17526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7772400" cy="1362075"/>
          </a:xfrm>
        </p:spPr>
        <p:txBody>
          <a:bodyPr>
            <a:normAutofit fontScale="90000"/>
          </a:bodyPr>
          <a:lstStyle/>
          <a:p>
            <a:pPr algn="ctr"/>
            <a:r>
              <a:rPr lang="en-US" dirty="0"/>
              <a:t>Technology </a:t>
            </a:r>
            <a:r>
              <a:rPr lang="en-US" dirty="0">
                <a:effectLst>
                  <a:outerShdw blurRad="38100" dist="38100" dir="2700000" algn="tl">
                    <a:srgbClr val="000000">
                      <a:alpha val="43137"/>
                    </a:srgbClr>
                  </a:outerShdw>
                </a:effectLst>
              </a:rPr>
              <a:t>and</a:t>
            </a:r>
            <a:r>
              <a:rPr lang="en-US" dirty="0"/>
              <a:t> Technology-</a:t>
            </a:r>
            <a:r>
              <a:rPr lang="en-US" dirty="0">
                <a:effectLst>
                  <a:outerShdw blurRad="38100" dist="38100" dir="2700000" algn="tl">
                    <a:srgbClr val="000000">
                      <a:alpha val="43137"/>
                    </a:srgbClr>
                  </a:outerShdw>
                </a:effectLst>
              </a:rPr>
              <a:t>based</a:t>
            </a:r>
            <a:r>
              <a:rPr lang="en-US" dirty="0"/>
              <a:t> </a:t>
            </a:r>
            <a:r>
              <a:rPr lang="en-US" dirty="0" smtClean="0"/>
              <a:t>Interventions</a:t>
            </a:r>
            <a:br>
              <a:rPr lang="en-US" dirty="0" smtClean="0"/>
            </a:br>
            <a:r>
              <a:rPr lang="en-US" dirty="0" smtClean="0">
                <a:effectLst>
                  <a:outerShdw blurRad="38100" dist="38100" dir="2700000" algn="tl">
                    <a:srgbClr val="000000">
                      <a:alpha val="43137"/>
                    </a:srgbClr>
                  </a:outerShdw>
                </a:effectLst>
              </a:rPr>
              <a:t>and</a:t>
            </a:r>
            <a:r>
              <a:rPr lang="en-US" dirty="0" smtClean="0"/>
              <a:t/>
            </a:r>
            <a:br>
              <a:rPr lang="en-US" dirty="0" smtClean="0"/>
            </a:br>
            <a:r>
              <a:rPr lang="en-US" dirty="0"/>
              <a:t> Skill </a:t>
            </a:r>
            <a:r>
              <a:rPr lang="en-US" dirty="0">
                <a:effectLst>
                  <a:outerShdw blurRad="38100" dist="38100" dir="2700000" algn="tl">
                    <a:srgbClr val="000000">
                      <a:alpha val="43137"/>
                    </a:srgbClr>
                  </a:outerShdw>
                </a:effectLst>
              </a:rPr>
              <a:t>based</a:t>
            </a:r>
            <a:r>
              <a:rPr lang="en-US" dirty="0"/>
              <a:t> differentiated </a:t>
            </a:r>
            <a:r>
              <a:rPr lang="en-US" dirty="0">
                <a:effectLst>
                  <a:outerShdw blurRad="38100" dist="38100" dir="2700000" algn="tl">
                    <a:srgbClr val="000000">
                      <a:alpha val="43137"/>
                    </a:srgbClr>
                  </a:outerShdw>
                </a:effectLst>
              </a:rPr>
              <a:t>tutoring </a:t>
            </a:r>
            <a:r>
              <a:rPr lang="en-US" dirty="0" smtClean="0"/>
              <a:t/>
            </a:r>
            <a:br>
              <a:rPr lang="en-US" dirty="0" smtClean="0"/>
            </a:br>
            <a:endParaRPr lang="en-US" dirty="0"/>
          </a:p>
        </p:txBody>
      </p:sp>
      <p:pic>
        <p:nvPicPr>
          <p:cNvPr id="4" name="Content Placeholder 4" descr="http://www.kstfamily.com/wp-content/uploads/2010/02/shutterstock_532478471.jpg"/>
          <p:cNvPicPr>
            <a:picLocks/>
          </p:cNvPicPr>
          <p:nvPr/>
        </p:nvPicPr>
        <p:blipFill>
          <a:blip r:embed="rId2" cstate="print"/>
          <a:srcRect/>
          <a:stretch>
            <a:fillRect/>
          </a:stretch>
        </p:blipFill>
        <p:spPr bwMode="auto">
          <a:xfrm>
            <a:off x="7086600" y="4648200"/>
            <a:ext cx="1752600" cy="1905000"/>
          </a:xfrm>
          <a:prstGeom prst="rect">
            <a:avLst/>
          </a:prstGeom>
          <a:noFill/>
          <a:ln w="9525">
            <a:noFill/>
            <a:miter lim="800000"/>
            <a:headEnd/>
            <a:tailEnd/>
          </a:ln>
        </p:spPr>
      </p:pic>
      <p:pic>
        <p:nvPicPr>
          <p:cNvPr id="5" name="Content Placeholder 4" descr="http://www.kstfamily.com/wp-content/uploads/2010/02/shutterstock_532478471.jpg"/>
          <p:cNvPicPr>
            <a:picLocks/>
          </p:cNvPicPr>
          <p:nvPr/>
        </p:nvPicPr>
        <p:blipFill>
          <a:blip r:embed="rId2" cstate="print"/>
          <a:srcRect/>
          <a:stretch>
            <a:fillRect/>
          </a:stretch>
        </p:blipFill>
        <p:spPr bwMode="auto">
          <a:xfrm>
            <a:off x="3581400" y="4572000"/>
            <a:ext cx="1752600" cy="1905000"/>
          </a:xfrm>
          <a:prstGeom prst="rect">
            <a:avLst/>
          </a:prstGeom>
          <a:noFill/>
          <a:ln w="9525">
            <a:noFill/>
            <a:miter lim="800000"/>
            <a:headEnd/>
            <a:tailEnd/>
          </a:ln>
        </p:spPr>
      </p:pic>
      <p:pic>
        <p:nvPicPr>
          <p:cNvPr id="6" name="Content Placeholder 4" descr="http://www.kstfamily.com/wp-content/uploads/2010/02/shutterstock_532478471.jpg"/>
          <p:cNvPicPr>
            <a:picLocks/>
          </p:cNvPicPr>
          <p:nvPr/>
        </p:nvPicPr>
        <p:blipFill>
          <a:blip r:embed="rId2" cstate="print"/>
          <a:srcRect/>
          <a:stretch>
            <a:fillRect/>
          </a:stretch>
        </p:blipFill>
        <p:spPr bwMode="auto">
          <a:xfrm>
            <a:off x="152400" y="4648200"/>
            <a:ext cx="17526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762000"/>
            <a:ext cx="4038600" cy="5715000"/>
          </a:xfrm>
        </p:spPr>
        <p:txBody>
          <a:bodyPr>
            <a:normAutofit/>
          </a:bodyPr>
          <a:lstStyle/>
          <a:p>
            <a:r>
              <a:rPr lang="en-US" b="1" dirty="0">
                <a:solidFill>
                  <a:srgbClr val="FF0000"/>
                </a:solidFill>
              </a:rPr>
              <a:t>Skill base</a:t>
            </a:r>
            <a:r>
              <a:rPr lang="en-US" dirty="0">
                <a:solidFill>
                  <a:srgbClr val="FF0000"/>
                </a:solidFill>
              </a:rPr>
              <a:t>d</a:t>
            </a:r>
            <a:r>
              <a:rPr lang="en-US" b="1" dirty="0">
                <a:solidFill>
                  <a:srgbClr val="FF0000"/>
                </a:solidFill>
              </a:rPr>
              <a:t> differentiated </a:t>
            </a:r>
            <a:r>
              <a:rPr lang="en-US" b="1" dirty="0" smtClean="0">
                <a:solidFill>
                  <a:srgbClr val="FF0000"/>
                </a:solidFill>
              </a:rPr>
              <a:t>tutoring</a:t>
            </a:r>
          </a:p>
          <a:p>
            <a:r>
              <a:rPr lang="en-US" b="1" dirty="0"/>
              <a:t>Adaptive </a:t>
            </a:r>
            <a:r>
              <a:rPr lang="en-US" b="1" dirty="0" smtClean="0"/>
              <a:t>assessments</a:t>
            </a:r>
          </a:p>
          <a:p>
            <a:r>
              <a:rPr lang="en-US" b="1" dirty="0">
                <a:solidFill>
                  <a:srgbClr val="FF0000"/>
                </a:solidFill>
              </a:rPr>
              <a:t>Study island technology-based student learning and </a:t>
            </a:r>
            <a:r>
              <a:rPr lang="en-US" b="1" dirty="0" smtClean="0">
                <a:solidFill>
                  <a:srgbClr val="FF0000"/>
                </a:solidFill>
              </a:rPr>
              <a:t>practice</a:t>
            </a:r>
          </a:p>
          <a:p>
            <a:r>
              <a:rPr lang="en-US" b="1" dirty="0"/>
              <a:t>M.A.P. folders goal setting and student progress </a:t>
            </a:r>
            <a:r>
              <a:rPr lang="en-US" b="1" dirty="0" smtClean="0"/>
              <a:t>monitoring</a:t>
            </a:r>
          </a:p>
          <a:p>
            <a:r>
              <a:rPr lang="en-US" b="1" dirty="0">
                <a:solidFill>
                  <a:srgbClr val="FF0000"/>
                </a:solidFill>
              </a:rPr>
              <a:t>Morning mood</a:t>
            </a:r>
            <a:endParaRPr lang="en-US" dirty="0">
              <a:solidFill>
                <a:srgbClr val="FF0000"/>
              </a:solidFill>
            </a:endParaRPr>
          </a:p>
        </p:txBody>
      </p:sp>
      <p:sp>
        <p:nvSpPr>
          <p:cNvPr id="6" name="Content Placeholder 5"/>
          <p:cNvSpPr>
            <a:spLocks noGrp="1"/>
          </p:cNvSpPr>
          <p:nvPr>
            <p:ph sz="half" idx="2"/>
          </p:nvPr>
        </p:nvSpPr>
        <p:spPr>
          <a:xfrm>
            <a:off x="4648200" y="762000"/>
            <a:ext cx="4038600" cy="5562600"/>
          </a:xfrm>
        </p:spPr>
        <p:txBody>
          <a:bodyPr>
            <a:normAutofit/>
          </a:bodyPr>
          <a:lstStyle/>
          <a:p>
            <a:r>
              <a:rPr lang="en-US" b="1" dirty="0"/>
              <a:t>Explicit phonics </a:t>
            </a:r>
            <a:r>
              <a:rPr lang="en-US" b="1" dirty="0" smtClean="0"/>
              <a:t>instruction</a:t>
            </a:r>
          </a:p>
          <a:p>
            <a:r>
              <a:rPr lang="en-US" b="1" dirty="0">
                <a:solidFill>
                  <a:schemeClr val="tx2">
                    <a:lumMod val="60000"/>
                    <a:lumOff val="40000"/>
                  </a:schemeClr>
                </a:solidFill>
              </a:rPr>
              <a:t>Positive behavior support </a:t>
            </a:r>
            <a:r>
              <a:rPr lang="en-US" b="1" dirty="0" smtClean="0">
                <a:solidFill>
                  <a:schemeClr val="tx2">
                    <a:lumMod val="60000"/>
                    <a:lumOff val="40000"/>
                  </a:schemeClr>
                </a:solidFill>
              </a:rPr>
              <a:t>system</a:t>
            </a:r>
          </a:p>
          <a:p>
            <a:r>
              <a:rPr lang="en-US" b="1" dirty="0"/>
              <a:t>Incorporate behavior instruction into the </a:t>
            </a:r>
            <a:r>
              <a:rPr lang="en-US" b="1" dirty="0" smtClean="0"/>
              <a:t>curriculum</a:t>
            </a:r>
          </a:p>
          <a:p>
            <a:r>
              <a:rPr lang="en-US" b="1" dirty="0">
                <a:solidFill>
                  <a:schemeClr val="tx2">
                    <a:lumMod val="60000"/>
                    <a:lumOff val="40000"/>
                  </a:schemeClr>
                </a:solidFill>
              </a:rPr>
              <a:t>Professional learning community </a:t>
            </a:r>
            <a:r>
              <a:rPr lang="en-US" b="1" dirty="0" smtClean="0">
                <a:solidFill>
                  <a:schemeClr val="tx2">
                    <a:lumMod val="60000"/>
                    <a:lumOff val="40000"/>
                  </a:schemeClr>
                </a:solidFill>
              </a:rPr>
              <a:t>model</a:t>
            </a:r>
          </a:p>
          <a:p>
            <a:r>
              <a:rPr lang="en-US" b="1" dirty="0"/>
              <a:t>Direct teacher growth mindset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pc="600" dirty="0">
                <a:effectLst>
                  <a:outerShdw blurRad="38100" dist="38100" dir="2700000" algn="tl">
                    <a:srgbClr val="000000">
                      <a:alpha val="43137"/>
                    </a:srgbClr>
                  </a:outerShdw>
                </a:effectLst>
              </a:rPr>
              <a:t>E-Motives</a:t>
            </a:r>
            <a:br>
              <a:rPr lang="en-US" spc="600" dirty="0">
                <a:effectLst>
                  <a:outerShdw blurRad="38100" dist="38100" dir="2700000" algn="tl">
                    <a:srgbClr val="000000">
                      <a:alpha val="43137"/>
                    </a:srgbClr>
                  </a:outerShdw>
                </a:effectLst>
              </a:rPr>
            </a:br>
            <a:endParaRPr lang="en-US" spc="600" dirty="0">
              <a:effectLst>
                <a:outerShdw blurRad="38100" dist="38100" dir="2700000" algn="tl">
                  <a:srgbClr val="000000">
                    <a:alpha val="43137"/>
                  </a:srgbClr>
                </a:outerShdw>
              </a:effectLst>
            </a:endParaRPr>
          </a:p>
        </p:txBody>
      </p:sp>
      <p:sp>
        <p:nvSpPr>
          <p:cNvPr id="6" name="Text Placeholder 5"/>
          <p:cNvSpPr>
            <a:spLocks noGrp="1"/>
          </p:cNvSpPr>
          <p:nvPr>
            <p:ph type="body" idx="1"/>
          </p:nvPr>
        </p:nvSpPr>
        <p:spPr/>
        <p:txBody>
          <a:bodyPr/>
          <a:lstStyle/>
          <a:p>
            <a:pPr algn="ctr"/>
            <a:r>
              <a:rPr lang="en-US" dirty="0"/>
              <a:t>a term to mean that students’ behaviors in low social economic schools are motivated through heighten or hypersensitive emotions and not through rational logical prediction or framework</a:t>
            </a:r>
          </a:p>
        </p:txBody>
      </p:sp>
      <p:pic>
        <p:nvPicPr>
          <p:cNvPr id="7" name="Content Placeholder 4" descr="http://www.kstfamily.com/wp-content/uploads/2010/02/shutterstock_532478471.jpg"/>
          <p:cNvPicPr>
            <a:picLocks/>
          </p:cNvPicPr>
          <p:nvPr/>
        </p:nvPicPr>
        <p:blipFill>
          <a:blip r:embed="rId2" cstate="print"/>
          <a:srcRect/>
          <a:stretch>
            <a:fillRect/>
          </a:stretch>
        </p:blipFill>
        <p:spPr bwMode="auto">
          <a:xfrm>
            <a:off x="2819400" y="533400"/>
            <a:ext cx="36576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effectLst>
                  <a:outerShdw blurRad="38100" dist="38100" dir="2700000" algn="tl">
                    <a:srgbClr val="000000">
                      <a:alpha val="43137"/>
                    </a:srgbClr>
                  </a:outerShdw>
                </a:effectLst>
              </a:rPr>
              <a:t>                      4 Rs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lstStyle/>
          <a:p>
            <a:r>
              <a:rPr lang="en-US" dirty="0" smtClean="0"/>
              <a:t>Respect</a:t>
            </a:r>
          </a:p>
          <a:p>
            <a:endParaRPr lang="en-US" dirty="0"/>
          </a:p>
          <a:p>
            <a:r>
              <a:rPr lang="en-US" dirty="0" smtClean="0"/>
              <a:t>Responsibility</a:t>
            </a:r>
            <a:endParaRPr lang="en-US" dirty="0"/>
          </a:p>
        </p:txBody>
      </p:sp>
      <p:sp>
        <p:nvSpPr>
          <p:cNvPr id="4" name="Content Placeholder 3"/>
          <p:cNvSpPr>
            <a:spLocks noGrp="1"/>
          </p:cNvSpPr>
          <p:nvPr>
            <p:ph sz="half" idx="2"/>
          </p:nvPr>
        </p:nvSpPr>
        <p:spPr/>
        <p:txBody>
          <a:bodyPr/>
          <a:lstStyle/>
          <a:p>
            <a:r>
              <a:rPr lang="en-US" dirty="0" smtClean="0"/>
              <a:t>Responsiveness</a:t>
            </a:r>
          </a:p>
          <a:p>
            <a:endParaRPr lang="en-US" dirty="0"/>
          </a:p>
          <a:p>
            <a:r>
              <a:rPr lang="en-US" dirty="0" smtClean="0"/>
              <a:t>Resourcefulness</a:t>
            </a:r>
          </a:p>
        </p:txBody>
      </p:sp>
      <p:pic>
        <p:nvPicPr>
          <p:cNvPr id="5" name="Content Placeholder 4" descr="http://www.kstfamily.com/wp-content/uploads/2010/02/shutterstock_532478471.jpg"/>
          <p:cNvPicPr>
            <a:picLocks/>
          </p:cNvPicPr>
          <p:nvPr/>
        </p:nvPicPr>
        <p:blipFill>
          <a:blip r:embed="rId2" cstate="print"/>
          <a:srcRect/>
          <a:stretch>
            <a:fillRect/>
          </a:stretch>
        </p:blipFill>
        <p:spPr bwMode="auto">
          <a:xfrm>
            <a:off x="1981200" y="3962400"/>
            <a:ext cx="42672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4" descr="http://www.kstfamily.com/wp-content/uploads/2010/02/shutterstock_532478471.jpg"/>
          <p:cNvPicPr>
            <a:picLocks/>
          </p:cNvPicPr>
          <p:nvPr/>
        </p:nvPicPr>
        <p:blipFill>
          <a:blip r:embed="rId2" cstate="print"/>
          <a:srcRect/>
          <a:stretch>
            <a:fillRect/>
          </a:stretch>
        </p:blipFill>
        <p:spPr bwMode="auto">
          <a:xfrm>
            <a:off x="533400" y="533400"/>
            <a:ext cx="8001000" cy="6019800"/>
          </a:xfrm>
          <a:prstGeom prst="rect">
            <a:avLst/>
          </a:prstGeom>
          <a:ln>
            <a:headEnd/>
            <a:tailEnd/>
          </a:ln>
        </p:spPr>
        <p:style>
          <a:lnRef idx="3">
            <a:schemeClr val="lt1"/>
          </a:lnRef>
          <a:fillRef idx="1">
            <a:schemeClr val="accent4"/>
          </a:fillRef>
          <a:effectRef idx="1">
            <a:schemeClr val="accent4"/>
          </a:effectRef>
          <a:fontRef idx="minor">
            <a:schemeClr val="lt1"/>
          </a:fontRef>
        </p:style>
      </p:pic>
      <p:sp>
        <p:nvSpPr>
          <p:cNvPr id="3" name="Content Placeholder 2"/>
          <p:cNvSpPr>
            <a:spLocks noGrp="1"/>
          </p:cNvSpPr>
          <p:nvPr>
            <p:ph sz="half" idx="1"/>
          </p:nvPr>
        </p:nvSpPr>
        <p:spPr>
          <a:xfrm>
            <a:off x="2590800" y="609600"/>
            <a:ext cx="4038600" cy="5791200"/>
          </a:xfrm>
        </p:spPr>
        <p:txBody>
          <a:bodyPr>
            <a:normAutofit lnSpcReduction="10000"/>
          </a:bodyPr>
          <a:lstStyle/>
          <a:p>
            <a:r>
              <a:rPr lang="en-US" b="1" dirty="0">
                <a:latin typeface="Arial Black" pitchFamily="34" charset="0"/>
              </a:rPr>
              <a:t>Replacement Behavior </a:t>
            </a:r>
            <a:endParaRPr lang="en-US" b="1" dirty="0" smtClean="0">
              <a:latin typeface="Arial Black" pitchFamily="34" charset="0"/>
            </a:endParaRPr>
          </a:p>
          <a:p>
            <a:endParaRPr lang="en-US" b="1" dirty="0">
              <a:latin typeface="Arial Black" pitchFamily="34" charset="0"/>
            </a:endParaRPr>
          </a:p>
          <a:p>
            <a:r>
              <a:rPr lang="en-US" b="1" u="sng" dirty="0">
                <a:latin typeface="Arial Black" pitchFamily="34" charset="0"/>
              </a:rPr>
              <a:t>No Suspensions </a:t>
            </a:r>
            <a:endParaRPr lang="en-US" b="1" u="sng" dirty="0" smtClean="0">
              <a:latin typeface="Arial Black" pitchFamily="34" charset="0"/>
            </a:endParaRPr>
          </a:p>
          <a:p>
            <a:endParaRPr lang="en-US" b="1" dirty="0">
              <a:latin typeface="Arial Black" pitchFamily="34" charset="0"/>
            </a:endParaRPr>
          </a:p>
          <a:p>
            <a:r>
              <a:rPr lang="en-US" b="1" dirty="0">
                <a:latin typeface="Arial Black" pitchFamily="34" charset="0"/>
              </a:rPr>
              <a:t>Large Counseling </a:t>
            </a:r>
            <a:r>
              <a:rPr lang="en-US" b="1" dirty="0" smtClean="0">
                <a:latin typeface="Arial Black" pitchFamily="34" charset="0"/>
              </a:rPr>
              <a:t>Support</a:t>
            </a:r>
          </a:p>
          <a:p>
            <a:endParaRPr lang="en-US" b="1" dirty="0" smtClean="0">
              <a:latin typeface="Arial Black" pitchFamily="34" charset="0"/>
            </a:endParaRPr>
          </a:p>
          <a:p>
            <a:r>
              <a:rPr lang="en-US" b="1" dirty="0">
                <a:latin typeface="Arial Black" pitchFamily="34" charset="0"/>
              </a:rPr>
              <a:t>Built into discipline </a:t>
            </a:r>
            <a:r>
              <a:rPr lang="en-US" b="1" dirty="0" smtClean="0">
                <a:latin typeface="Arial Black" pitchFamily="34" charset="0"/>
              </a:rPr>
              <a:t>system</a:t>
            </a:r>
          </a:p>
          <a:p>
            <a:endParaRPr lang="en-US" b="1" dirty="0" smtClean="0">
              <a:latin typeface="Arial Black" pitchFamily="34" charset="0"/>
            </a:endParaRPr>
          </a:p>
          <a:p>
            <a:r>
              <a:rPr lang="en-US" b="1" dirty="0">
                <a:latin typeface="Arial Black" pitchFamily="34" charset="0"/>
              </a:rPr>
              <a:t>Development of self worth</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4" descr="http://www.kstfamily.com/wp-content/uploads/2010/02/shutterstock_532478471.jpg"/>
          <p:cNvPicPr>
            <a:picLocks/>
          </p:cNvPicPr>
          <p:nvPr/>
        </p:nvPicPr>
        <p:blipFill>
          <a:blip r:embed="rId2" cstate="print"/>
          <a:srcRect/>
          <a:stretch>
            <a:fillRect/>
          </a:stretch>
        </p:blipFill>
        <p:spPr bwMode="auto">
          <a:xfrm>
            <a:off x="533400" y="533400"/>
            <a:ext cx="8001000" cy="6019800"/>
          </a:xfrm>
          <a:prstGeom prst="rect">
            <a:avLst/>
          </a:prstGeom>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4"/>
          </a:fillRef>
          <a:effectRef idx="1">
            <a:schemeClr val="accent4"/>
          </a:effectRef>
          <a:fontRef idx="minor">
            <a:schemeClr val="lt1"/>
          </a:fontRef>
        </p:style>
      </p:pic>
      <p:sp>
        <p:nvSpPr>
          <p:cNvPr id="3" name="Content Placeholder 2"/>
          <p:cNvSpPr>
            <a:spLocks noGrp="1"/>
          </p:cNvSpPr>
          <p:nvPr>
            <p:ph sz="half" idx="1"/>
          </p:nvPr>
        </p:nvSpPr>
        <p:spPr>
          <a:xfrm>
            <a:off x="1752600" y="685800"/>
            <a:ext cx="5867400" cy="5791200"/>
          </a:xfrm>
        </p:spPr>
        <p:txBody>
          <a:bodyPr>
            <a:normAutofit/>
          </a:bodyPr>
          <a:lstStyle/>
          <a:p>
            <a:endParaRPr lang="en-US" u="sng" dirty="0" smtClean="0"/>
          </a:p>
          <a:p>
            <a:endParaRPr lang="en-US" u="sng" dirty="0"/>
          </a:p>
          <a:p>
            <a:endParaRPr lang="en-US" u="sng" dirty="0" smtClean="0"/>
          </a:p>
          <a:p>
            <a:r>
              <a:rPr lang="en-US" sz="4000" b="1" dirty="0" smtClean="0">
                <a:effectLst>
                  <a:outerShdw blurRad="38100" dist="38100" dir="2700000" algn="tl">
                    <a:srgbClr val="000000">
                      <a:alpha val="43137"/>
                    </a:srgbClr>
                  </a:outerShdw>
                </a:effectLst>
              </a:rPr>
              <a:t>5 </a:t>
            </a:r>
            <a:r>
              <a:rPr lang="en-US" sz="4000" b="1" dirty="0">
                <a:effectLst>
                  <a:outerShdw blurRad="38100" dist="38100" dir="2700000" algn="tl">
                    <a:srgbClr val="000000">
                      <a:alpha val="43137"/>
                    </a:srgbClr>
                  </a:outerShdw>
                </a:effectLst>
              </a:rPr>
              <a:t>positive for every one negative</a:t>
            </a:r>
          </a:p>
          <a:p>
            <a:endParaRPr lang="en-US" b="1" dirty="0">
              <a:latin typeface="Arial Black" pitchFamily="34" charset="0"/>
            </a:endParaRPr>
          </a:p>
          <a:p>
            <a:endParaRPr lang="en-US" b="1" dirty="0">
              <a:latin typeface="Arial Black" pitchFamily="34" charset="0"/>
            </a:endParaRPr>
          </a:p>
          <a:p>
            <a:pPr lvl="0"/>
            <a:r>
              <a:rPr lang="en-US" sz="3900" b="1" dirty="0">
                <a:effectLst>
                  <a:outerShdw blurRad="38100" dist="38100" dir="2700000" algn="tl">
                    <a:srgbClr val="000000">
                      <a:alpha val="43137"/>
                    </a:srgbClr>
                  </a:outerShdw>
                </a:effectLst>
              </a:rPr>
              <a:t>Encouragement instead of praise</a:t>
            </a:r>
          </a:p>
          <a:p>
            <a:endParaRPr lang="en-US" b="1" dirty="0" smtClean="0">
              <a:latin typeface="Arial Black" pitchFamily="34" charset="0"/>
            </a:endParaRPr>
          </a:p>
          <a:p>
            <a:endParaRPr lang="en-US" b="1" dirty="0" smtClean="0">
              <a:latin typeface="Arial Black" pitchFamily="34" charset="0"/>
            </a:endParaRP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The End</a:t>
            </a:r>
            <a:endParaRPr lang="en-US" dirty="0"/>
          </a:p>
        </p:txBody>
      </p:sp>
      <p:sp>
        <p:nvSpPr>
          <p:cNvPr id="6" name="Text Placeholder 5"/>
          <p:cNvSpPr>
            <a:spLocks noGrp="1"/>
          </p:cNvSpPr>
          <p:nvPr>
            <p:ph type="body" idx="1"/>
          </p:nvPr>
        </p:nvSpPr>
        <p:spPr/>
        <p:txBody>
          <a:bodyPr/>
          <a:lstStyle/>
          <a:p>
            <a:r>
              <a:rPr lang="en-US" dirty="0" smtClean="0"/>
              <a:t>Thank You</a:t>
            </a:r>
            <a:endParaRPr lang="en-US" dirty="0"/>
          </a:p>
        </p:txBody>
      </p:sp>
      <p:pic>
        <p:nvPicPr>
          <p:cNvPr id="7" name="Content Placeholder 4" descr="http://www.kstfamily.com/wp-content/uploads/2010/02/shutterstock_532478471.jpg"/>
          <p:cNvPicPr>
            <a:picLocks/>
          </p:cNvPicPr>
          <p:nvPr/>
        </p:nvPicPr>
        <p:blipFill>
          <a:blip r:embed="rId2" cstate="print"/>
          <a:srcRect/>
          <a:stretch>
            <a:fillRect/>
          </a:stretch>
        </p:blipFill>
        <p:spPr bwMode="auto">
          <a:xfrm>
            <a:off x="2819400" y="1600200"/>
            <a:ext cx="36576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in triad groups</a:t>
            </a:r>
            <a:endParaRPr lang="en-US" dirty="0"/>
          </a:p>
        </p:txBody>
      </p:sp>
      <p:sp>
        <p:nvSpPr>
          <p:cNvPr id="3" name="Content Placeholder 2"/>
          <p:cNvSpPr>
            <a:spLocks noGrp="1"/>
          </p:cNvSpPr>
          <p:nvPr>
            <p:ph sz="half" idx="1"/>
          </p:nvPr>
        </p:nvSpPr>
        <p:spPr/>
        <p:txBody>
          <a:bodyPr/>
          <a:lstStyle/>
          <a:p>
            <a:r>
              <a:rPr lang="en-US" dirty="0" smtClean="0"/>
              <a:t>What are the issues faced in the area of Equity and Diversity in today's schools?</a:t>
            </a:r>
          </a:p>
          <a:p>
            <a:r>
              <a:rPr lang="en-US" dirty="0" smtClean="0"/>
              <a:t>What ways have you tried to address Equity or diversity or both?</a:t>
            </a:r>
          </a:p>
          <a:p>
            <a:endParaRPr lang="en-US" dirty="0"/>
          </a:p>
        </p:txBody>
      </p:sp>
      <p:pic>
        <p:nvPicPr>
          <p:cNvPr id="5" name="Content Placeholder 4" descr="http://www.kstfamily.com/wp-content/uploads/2010/02/shutterstock_532478471.jpg"/>
          <p:cNvPicPr>
            <a:picLocks noGrp="1"/>
          </p:cNvPicPr>
          <p:nvPr>
            <p:ph sz="half" idx="2"/>
          </p:nvPr>
        </p:nvPicPr>
        <p:blipFill>
          <a:blip r:embed="rId2" cstate="print"/>
          <a:srcRect/>
          <a:stretch>
            <a:fillRect/>
          </a:stretch>
        </p:blipFill>
        <p:spPr bwMode="auto">
          <a:xfrm>
            <a:off x="4648200" y="1828800"/>
            <a:ext cx="4038600" cy="34443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Text Placeholder 2"/>
          <p:cNvSpPr>
            <a:spLocks noGrp="1"/>
          </p:cNvSpPr>
          <p:nvPr>
            <p:ph type="body" idx="1"/>
          </p:nvPr>
        </p:nvSpPr>
        <p:spPr/>
        <p:txBody>
          <a:bodyPr/>
          <a:lstStyle/>
          <a:p>
            <a:pPr algn="ctr"/>
            <a:r>
              <a:rPr lang="en-US" dirty="0"/>
              <a:t>E</a:t>
            </a:r>
            <a:r>
              <a:rPr lang="en-US" dirty="0" smtClean="0"/>
              <a:t>quity</a:t>
            </a:r>
            <a:endParaRPr lang="en-US" dirty="0"/>
          </a:p>
        </p:txBody>
      </p:sp>
      <p:sp>
        <p:nvSpPr>
          <p:cNvPr id="4" name="Content Placeholder 3"/>
          <p:cNvSpPr>
            <a:spLocks noGrp="1"/>
          </p:cNvSpPr>
          <p:nvPr>
            <p:ph sz="half" idx="2"/>
          </p:nvPr>
        </p:nvSpPr>
        <p:spPr/>
        <p:txBody>
          <a:bodyPr/>
          <a:lstStyle/>
          <a:p>
            <a:r>
              <a:rPr lang="en-US" dirty="0" smtClean="0"/>
              <a:t>Equality is ensuring individuals or groups of individuals are treated fairly and equally and no less favorably, specific to their needs, including areas of race, gender, disability, religion or belief, sexual orientation and age.</a:t>
            </a:r>
            <a:endParaRPr lang="en-US" dirty="0"/>
          </a:p>
        </p:txBody>
      </p:sp>
      <p:sp>
        <p:nvSpPr>
          <p:cNvPr id="5" name="Text Placeholder 4"/>
          <p:cNvSpPr>
            <a:spLocks noGrp="1"/>
          </p:cNvSpPr>
          <p:nvPr>
            <p:ph type="body" sz="quarter" idx="3"/>
          </p:nvPr>
        </p:nvSpPr>
        <p:spPr/>
        <p:txBody>
          <a:bodyPr/>
          <a:lstStyle/>
          <a:p>
            <a:pPr algn="ctr"/>
            <a:r>
              <a:rPr lang="en-US" dirty="0" smtClean="0"/>
              <a:t>Diversity</a:t>
            </a:r>
            <a:endParaRPr lang="en-US" dirty="0"/>
          </a:p>
        </p:txBody>
      </p:sp>
      <p:sp>
        <p:nvSpPr>
          <p:cNvPr id="6" name="Content Placeholder 5"/>
          <p:cNvSpPr>
            <a:spLocks noGrp="1"/>
          </p:cNvSpPr>
          <p:nvPr>
            <p:ph sz="quarter" idx="4"/>
          </p:nvPr>
        </p:nvSpPr>
        <p:spPr/>
        <p:txBody>
          <a:bodyPr/>
          <a:lstStyle/>
          <a:p>
            <a:r>
              <a:rPr lang="en-US" dirty="0" smtClean="0"/>
              <a:t>Diversity aims to recognize, respect and value people’s differences to contribute and realize their full potential by promoting an inclusive culture for all.</a:t>
            </a:r>
            <a:endParaRPr lang="en-US" dirty="0"/>
          </a:p>
        </p:txBody>
      </p:sp>
      <p:pic>
        <p:nvPicPr>
          <p:cNvPr id="7" name="Content Placeholder 4" descr="http://www.kstfamily.com/wp-content/uploads/2010/02/shutterstock_532478471.jpg"/>
          <p:cNvPicPr>
            <a:picLocks/>
          </p:cNvPicPr>
          <p:nvPr/>
        </p:nvPicPr>
        <p:blipFill>
          <a:blip r:embed="rId2" cstate="print"/>
          <a:srcRect/>
          <a:stretch>
            <a:fillRect/>
          </a:stretch>
        </p:blipFill>
        <p:spPr bwMode="auto">
          <a:xfrm>
            <a:off x="4953000" y="4343400"/>
            <a:ext cx="35052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2438400" cy="1162050"/>
          </a:xfrm>
        </p:spPr>
        <p:txBody>
          <a:bodyPr/>
          <a:lstStyle/>
          <a:p>
            <a:r>
              <a:rPr lang="en-US" dirty="0" smtClean="0">
                <a:effectLst>
                  <a:outerShdw blurRad="38100" dist="38100" dir="2700000" algn="tl">
                    <a:srgbClr val="000000">
                      <a:alpha val="43137"/>
                    </a:srgbClr>
                  </a:outerShdw>
                </a:effectLst>
              </a:rPr>
              <a:t>promote equality and diversity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90800" y="273050"/>
            <a:ext cx="6096000" cy="5853113"/>
          </a:xfrm>
        </p:spPr>
        <p:txBody>
          <a:bodyPr>
            <a:normAutofit fontScale="77500" lnSpcReduction="20000"/>
          </a:bodyPr>
          <a:lstStyle/>
          <a:p>
            <a:r>
              <a:rPr lang="en-US" dirty="0" smtClean="0"/>
              <a:t>We can promote equality and diversity by:</a:t>
            </a:r>
          </a:p>
          <a:p>
            <a:r>
              <a:rPr lang="en-US" dirty="0" smtClean="0">
                <a:solidFill>
                  <a:srgbClr val="FF0000"/>
                </a:solidFill>
              </a:rPr>
              <a:t>treating all students fairly</a:t>
            </a:r>
          </a:p>
          <a:p>
            <a:r>
              <a:rPr lang="en-US" dirty="0" smtClean="0">
                <a:solidFill>
                  <a:schemeClr val="tx2">
                    <a:lumMod val="60000"/>
                    <a:lumOff val="40000"/>
                  </a:schemeClr>
                </a:solidFill>
              </a:rPr>
              <a:t>creating an inclusive culture for all students</a:t>
            </a:r>
          </a:p>
          <a:p>
            <a:r>
              <a:rPr lang="en-US" dirty="0" smtClean="0">
                <a:solidFill>
                  <a:srgbClr val="92D050"/>
                </a:solidFill>
              </a:rPr>
              <a:t>ensuring equal access to opportunities to enable students to fully participate in the learning process</a:t>
            </a:r>
          </a:p>
          <a:p>
            <a:r>
              <a:rPr lang="en-US" dirty="0" smtClean="0"/>
              <a:t>enabling all students to develop to their full potential</a:t>
            </a:r>
          </a:p>
          <a:p>
            <a:r>
              <a:rPr lang="en-US" dirty="0" smtClean="0"/>
              <a:t>equipping staff and students with the skills to challenge inequality and discrimination in their work/study environment</a:t>
            </a:r>
          </a:p>
          <a:p>
            <a:r>
              <a:rPr lang="en-US" dirty="0" smtClean="0"/>
              <a:t>making certain that any learning materials do not discriminate against any individuals or groups</a:t>
            </a:r>
          </a:p>
          <a:p>
            <a:r>
              <a:rPr lang="en-US" dirty="0" smtClean="0">
                <a:solidFill>
                  <a:srgbClr val="FF0000"/>
                </a:solidFill>
              </a:rPr>
              <a:t>ensuring sure policies, procedures and processes don't discriminate</a:t>
            </a:r>
          </a:p>
          <a:p>
            <a:endParaRPr lang="en-US" dirty="0"/>
          </a:p>
        </p:txBody>
      </p:sp>
      <p:pic>
        <p:nvPicPr>
          <p:cNvPr id="5" name="Content Placeholder 4" descr="http://www.kstfamily.com/wp-content/uploads/2010/02/shutterstock_532478471.jpg"/>
          <p:cNvPicPr>
            <a:picLocks noGrp="1"/>
          </p:cNvPicPr>
          <p:nvPr>
            <p:ph sz="half" idx="2"/>
          </p:nvPr>
        </p:nvPicPr>
        <p:blipFill>
          <a:blip r:embed="rId2" cstate="print"/>
          <a:srcRect/>
          <a:stretch>
            <a:fillRect/>
          </a:stretch>
        </p:blipFill>
        <p:spPr bwMode="auto">
          <a:xfrm>
            <a:off x="0" y="1905000"/>
            <a:ext cx="2514600" cy="34443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229600" cy="1143000"/>
          </a:xfrm>
        </p:spPr>
        <p:txBody>
          <a:bodyPr/>
          <a:lstStyle/>
          <a:p>
            <a:r>
              <a:rPr lang="en-US" dirty="0" smtClean="0"/>
              <a:t>WAR STORIES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52400"/>
          <a:ext cx="8381999" cy="6695893"/>
        </p:xfrm>
        <a:graphic>
          <a:graphicData uri="http://schemas.openxmlformats.org/drawingml/2006/table">
            <a:tbl>
              <a:tblPr/>
              <a:tblGrid>
                <a:gridCol w="2793747"/>
                <a:gridCol w="2793746"/>
                <a:gridCol w="2794506"/>
              </a:tblGrid>
              <a:tr h="517324">
                <a:tc gridSpan="3">
                  <a:txBody>
                    <a:bodyPr/>
                    <a:lstStyle/>
                    <a:p>
                      <a:pPr marL="0" marR="0" algn="l">
                        <a:lnSpc>
                          <a:spcPct val="115000"/>
                        </a:lnSpc>
                        <a:spcBef>
                          <a:spcPts val="0"/>
                        </a:spcBef>
                        <a:spcAft>
                          <a:spcPts val="1000"/>
                        </a:spcAft>
                      </a:pPr>
                      <a:r>
                        <a:rPr lang="en-US" sz="1200" b="1" dirty="0">
                          <a:latin typeface="Times New Roman"/>
                          <a:ea typeface="Times New Roman"/>
                          <a:cs typeface="Times New Roman"/>
                        </a:rPr>
                        <a:t>The </a:t>
                      </a:r>
                      <a:r>
                        <a:rPr lang="en-US" sz="1200" b="1" i="1" dirty="0">
                          <a:latin typeface="Times New Roman"/>
                          <a:ea typeface="Times New Roman"/>
                          <a:cs typeface="Times New Roman"/>
                        </a:rPr>
                        <a:t>Purpose of Education</a:t>
                      </a:r>
                      <a:r>
                        <a:rPr lang="en-US" sz="1200" b="1" dirty="0">
                          <a:latin typeface="Times New Roman"/>
                          <a:ea typeface="Times New Roman"/>
                          <a:cs typeface="Times New Roman"/>
                        </a:rPr>
                        <a:t> is to guide the human potential (our youth) for innovation, ingenuity, creative capacity building and engaged power that stimulate(s) skills, talents, identity formation for self knowledge and social responsibility.</a:t>
                      </a:r>
                      <a:endParaRPr lang="en-US" sz="1200" dirty="0">
                        <a:latin typeface="Calibri"/>
                        <a:ea typeface="Calibri"/>
                        <a:cs typeface="Times New Roman"/>
                      </a:endParaRPr>
                    </a:p>
                  </a:txBody>
                  <a:tcPr marL="38211" marR="38211"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33084">
                <a:tc gridSpan="3">
                  <a:txBody>
                    <a:bodyPr/>
                    <a:lstStyle/>
                    <a:p>
                      <a:pPr marL="0" marR="0" algn="ctr">
                        <a:lnSpc>
                          <a:spcPct val="115000"/>
                        </a:lnSpc>
                        <a:spcBef>
                          <a:spcPts val="0"/>
                        </a:spcBef>
                        <a:spcAft>
                          <a:spcPts val="1000"/>
                        </a:spcAft>
                      </a:pPr>
                      <a:r>
                        <a:rPr lang="en-US" sz="1200" b="1" dirty="0">
                          <a:latin typeface="Times New Roman"/>
                          <a:ea typeface="Times New Roman"/>
                          <a:cs typeface="Times New Roman"/>
                        </a:rPr>
                        <a:t>Pedagogical Framework for Implementation</a:t>
                      </a:r>
                      <a:endParaRPr lang="en-US" sz="1200" dirty="0">
                        <a:latin typeface="Calibri"/>
                        <a:ea typeface="Calibri"/>
                        <a:cs typeface="Times New Roman"/>
                      </a:endParaRPr>
                    </a:p>
                  </a:txBody>
                  <a:tcPr marL="38211" marR="38211"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endParaRPr lang="en-US"/>
                    </a:p>
                  </a:txBody>
                  <a:tcPr/>
                </a:tc>
                <a:tc hMerge="1">
                  <a:txBody>
                    <a:bodyPr/>
                    <a:lstStyle/>
                    <a:p>
                      <a:endParaRPr lang="en-US"/>
                    </a:p>
                  </a:txBody>
                  <a:tcPr/>
                </a:tc>
              </a:tr>
              <a:tr h="2319009">
                <a:tc>
                  <a:txBody>
                    <a:bodyPr/>
                    <a:lstStyle/>
                    <a:p>
                      <a:pPr marL="0" marR="0" algn="l">
                        <a:lnSpc>
                          <a:spcPct val="115000"/>
                        </a:lnSpc>
                        <a:spcBef>
                          <a:spcPts val="0"/>
                        </a:spcBef>
                        <a:spcAft>
                          <a:spcPts val="1000"/>
                        </a:spcAft>
                      </a:pPr>
                      <a:r>
                        <a:rPr lang="en-US" sz="1200" i="1" dirty="0">
                          <a:latin typeface="Times New Roman"/>
                          <a:ea typeface="Calibri"/>
                          <a:cs typeface="Times New Roman"/>
                        </a:rPr>
                        <a:t>Academic Core Component:</a:t>
                      </a:r>
                      <a:r>
                        <a:rPr lang="en-US" sz="1200" dirty="0">
                          <a:latin typeface="Times New Roman"/>
                          <a:ea typeface="Calibri"/>
                          <a:cs typeface="Times New Roman"/>
                        </a:rPr>
                        <a:t> Students will be readers, writers, critical thinkers, entrepreneurs, mathematicians and speakers.</a:t>
                      </a:r>
                      <a:endParaRPr lang="en-US" sz="1200" dirty="0">
                        <a:latin typeface="Calibri"/>
                        <a:ea typeface="Calibri"/>
                        <a:cs typeface="Times New Roman"/>
                      </a:endParaRPr>
                    </a:p>
                  </a:txBody>
                  <a:tcPr marL="38211" marR="38211"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200" i="1" dirty="0">
                          <a:latin typeface="Times New Roman"/>
                          <a:ea typeface="Times New Roman"/>
                          <a:cs typeface="Times New Roman"/>
                        </a:rPr>
                        <a:t>Problem - Solving Component:</a:t>
                      </a:r>
                      <a:r>
                        <a:rPr lang="en-US" sz="1200" dirty="0">
                          <a:latin typeface="Times New Roman"/>
                          <a:ea typeface="Times New Roman"/>
                          <a:cs typeface="Times New Roman"/>
                        </a:rPr>
                        <a:t> Focus around what we want our communities to be, service, entrepreneurs, outcome based results and self-sufficiency.</a:t>
                      </a:r>
                      <a:endParaRPr lang="en-US" sz="1200" dirty="0">
                        <a:latin typeface="Calibri"/>
                        <a:ea typeface="Calibri"/>
                        <a:cs typeface="Times New Roman"/>
                      </a:endParaRPr>
                    </a:p>
                  </a:txBody>
                  <a:tcPr marL="38211" marR="38211"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200" i="1" dirty="0">
                          <a:latin typeface="Times New Roman"/>
                          <a:ea typeface="Calibri"/>
                          <a:cs typeface="Times New Roman"/>
                        </a:rPr>
                        <a:t>Psycho-Social Component: </a:t>
                      </a:r>
                      <a:r>
                        <a:rPr lang="en-US" sz="1200" dirty="0">
                          <a:latin typeface="Times New Roman"/>
                          <a:ea typeface="Calibri"/>
                          <a:cs typeface="Times New Roman"/>
                        </a:rPr>
                        <a:t>Built around Raymond </a:t>
                      </a:r>
                      <a:r>
                        <a:rPr lang="en-US" sz="1200" dirty="0" err="1">
                          <a:latin typeface="Times New Roman"/>
                          <a:ea typeface="Calibri"/>
                          <a:cs typeface="Times New Roman"/>
                        </a:rPr>
                        <a:t>Corsini’s</a:t>
                      </a:r>
                      <a:r>
                        <a:rPr lang="en-US" sz="1200" dirty="0">
                          <a:latin typeface="Times New Roman"/>
                          <a:ea typeface="Calibri"/>
                          <a:cs typeface="Times New Roman"/>
                        </a:rPr>
                        <a:t> - 4Rs</a:t>
                      </a:r>
                      <a:endParaRPr lang="en-US" sz="1200" dirty="0">
                        <a:latin typeface="Calibri"/>
                        <a:ea typeface="Calibri"/>
                        <a:cs typeface="Times New Roman"/>
                      </a:endParaRPr>
                    </a:p>
                    <a:p>
                      <a:pPr marL="685800" marR="0" algn="l">
                        <a:lnSpc>
                          <a:spcPct val="115000"/>
                        </a:lnSpc>
                        <a:spcBef>
                          <a:spcPts val="0"/>
                        </a:spcBef>
                        <a:spcAft>
                          <a:spcPts val="0"/>
                        </a:spcAft>
                      </a:pPr>
                      <a:r>
                        <a:rPr lang="en-US" sz="1200" dirty="0">
                          <a:latin typeface="Times New Roman"/>
                          <a:ea typeface="Calibri"/>
                          <a:cs typeface="Times New Roman"/>
                        </a:rPr>
                        <a:t>-          Respect (mutual)</a:t>
                      </a:r>
                      <a:endParaRPr lang="en-US" sz="1200" dirty="0">
                        <a:latin typeface="Calibri"/>
                        <a:ea typeface="Calibri"/>
                        <a:cs typeface="Times New Roman"/>
                      </a:endParaRPr>
                    </a:p>
                    <a:p>
                      <a:pPr marL="685800" marR="0" algn="l">
                        <a:lnSpc>
                          <a:spcPct val="115000"/>
                        </a:lnSpc>
                        <a:spcBef>
                          <a:spcPts val="0"/>
                        </a:spcBef>
                        <a:spcAft>
                          <a:spcPts val="0"/>
                        </a:spcAft>
                      </a:pPr>
                      <a:r>
                        <a:rPr lang="en-US" sz="1200" dirty="0">
                          <a:latin typeface="Times New Roman"/>
                          <a:ea typeface="Calibri"/>
                          <a:cs typeface="Times New Roman"/>
                        </a:rPr>
                        <a:t>-          Responsibility</a:t>
                      </a:r>
                      <a:endParaRPr lang="en-US" sz="1200" dirty="0">
                        <a:latin typeface="Calibri"/>
                        <a:ea typeface="Calibri"/>
                        <a:cs typeface="Times New Roman"/>
                      </a:endParaRPr>
                    </a:p>
                    <a:p>
                      <a:pPr marL="685800" marR="0" algn="l">
                        <a:lnSpc>
                          <a:spcPct val="115000"/>
                        </a:lnSpc>
                        <a:spcBef>
                          <a:spcPts val="0"/>
                        </a:spcBef>
                        <a:spcAft>
                          <a:spcPts val="0"/>
                        </a:spcAft>
                      </a:pPr>
                      <a:r>
                        <a:rPr lang="en-US" sz="1200" dirty="0">
                          <a:latin typeface="Times New Roman"/>
                          <a:ea typeface="Calibri"/>
                          <a:cs typeface="Times New Roman"/>
                        </a:rPr>
                        <a:t>-          Resourcefulness</a:t>
                      </a:r>
                      <a:endParaRPr lang="en-US" sz="1200" dirty="0">
                        <a:latin typeface="Calibri"/>
                        <a:ea typeface="Calibri"/>
                        <a:cs typeface="Times New Roman"/>
                      </a:endParaRPr>
                    </a:p>
                    <a:p>
                      <a:pPr marL="685800" marR="0" algn="l">
                        <a:lnSpc>
                          <a:spcPct val="115000"/>
                        </a:lnSpc>
                        <a:spcBef>
                          <a:spcPts val="0"/>
                        </a:spcBef>
                        <a:spcAft>
                          <a:spcPts val="0"/>
                        </a:spcAft>
                      </a:pPr>
                      <a:r>
                        <a:rPr lang="en-US" sz="1200" dirty="0">
                          <a:latin typeface="Times New Roman"/>
                          <a:ea typeface="Calibri"/>
                          <a:cs typeface="Times New Roman"/>
                        </a:rPr>
                        <a:t>-          </a:t>
                      </a:r>
                      <a:r>
                        <a:rPr lang="en-US" sz="1200" dirty="0" smtClean="0">
                          <a:latin typeface="Times New Roman"/>
                          <a:ea typeface="Calibri"/>
                          <a:cs typeface="Times New Roman"/>
                        </a:rPr>
                        <a:t>Responsiveness</a:t>
                      </a:r>
                    </a:p>
                    <a:p>
                      <a:pPr marL="685800" marR="0" algn="l">
                        <a:lnSpc>
                          <a:spcPct val="115000"/>
                        </a:lnSpc>
                        <a:spcBef>
                          <a:spcPts val="0"/>
                        </a:spcBef>
                        <a:spcAft>
                          <a:spcPts val="0"/>
                        </a:spcAft>
                      </a:pPr>
                      <a:endParaRPr lang="en-US" sz="1200" dirty="0" smtClean="0">
                        <a:latin typeface="Times New Roman"/>
                        <a:ea typeface="Calibri"/>
                        <a:cs typeface="Times New Roman"/>
                      </a:endParaRPr>
                    </a:p>
                    <a:p>
                      <a:pPr marL="685800" marR="0" algn="l">
                        <a:lnSpc>
                          <a:spcPct val="115000"/>
                        </a:lnSpc>
                        <a:spcBef>
                          <a:spcPts val="0"/>
                        </a:spcBef>
                        <a:spcAft>
                          <a:spcPts val="0"/>
                        </a:spcAft>
                      </a:pPr>
                      <a:r>
                        <a:rPr lang="en-US" sz="1200" dirty="0" smtClean="0">
                          <a:latin typeface="Times New Roman"/>
                          <a:ea typeface="Calibri"/>
                          <a:cs typeface="Times New Roman"/>
                        </a:rPr>
                        <a:t>*PBIS</a:t>
                      </a:r>
                      <a:endParaRPr lang="en-US" sz="1200" dirty="0">
                        <a:latin typeface="Calibri"/>
                        <a:ea typeface="Calibri"/>
                        <a:cs typeface="Times New Roman"/>
                      </a:endParaRPr>
                    </a:p>
                    <a:p>
                      <a:pPr marL="0" marR="0" algn="l">
                        <a:lnSpc>
                          <a:spcPct val="115000"/>
                        </a:lnSpc>
                        <a:spcBef>
                          <a:spcPts val="0"/>
                        </a:spcBef>
                        <a:spcAft>
                          <a:spcPts val="1000"/>
                        </a:spcAft>
                      </a:pPr>
                      <a:r>
                        <a:rPr lang="en-US" sz="1200" dirty="0">
                          <a:latin typeface="Times New Roman"/>
                          <a:ea typeface="Calibri"/>
                          <a:cs typeface="Times New Roman"/>
                        </a:rPr>
                        <a:t> </a:t>
                      </a:r>
                      <a:endParaRPr lang="en-US" sz="1200" dirty="0">
                        <a:latin typeface="Calibri"/>
                        <a:ea typeface="Calibri"/>
                        <a:cs typeface="Times New Roman"/>
                      </a:endParaRPr>
                    </a:p>
                  </a:txBody>
                  <a:tcPr marL="38211" marR="38211"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95804">
                <a:tc gridSpan="3">
                  <a:txBody>
                    <a:bodyPr/>
                    <a:lstStyle/>
                    <a:p>
                      <a:pPr marL="0" marR="0" algn="ctr">
                        <a:lnSpc>
                          <a:spcPct val="115000"/>
                        </a:lnSpc>
                        <a:spcBef>
                          <a:spcPts val="0"/>
                        </a:spcBef>
                        <a:spcAft>
                          <a:spcPts val="1000"/>
                        </a:spcAft>
                      </a:pPr>
                      <a:r>
                        <a:rPr lang="en-US" sz="1200" b="1" dirty="0">
                          <a:latin typeface="Times New Roman"/>
                          <a:ea typeface="Times New Roman"/>
                          <a:cs typeface="Times New Roman"/>
                        </a:rPr>
                        <a:t>Embedded within Each Component of the Framework</a:t>
                      </a:r>
                      <a:endParaRPr lang="en-US" sz="1200" dirty="0">
                        <a:latin typeface="Calibri"/>
                        <a:ea typeface="Calibri"/>
                        <a:cs typeface="Times New Roman"/>
                      </a:endParaRPr>
                    </a:p>
                  </a:txBody>
                  <a:tcPr marL="38211" marR="38211"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endParaRPr lang="en-US"/>
                    </a:p>
                  </a:txBody>
                  <a:tcPr/>
                </a:tc>
                <a:tc hMerge="1">
                  <a:txBody>
                    <a:bodyPr/>
                    <a:lstStyle/>
                    <a:p>
                      <a:endParaRPr lang="en-US"/>
                    </a:p>
                  </a:txBody>
                  <a:tcPr/>
                </a:tc>
              </a:tr>
              <a:tr h="402362">
                <a:tc gridSpan="3">
                  <a:txBody>
                    <a:bodyPr/>
                    <a:lstStyle/>
                    <a:p>
                      <a:pPr marL="0" marR="0" algn="l">
                        <a:lnSpc>
                          <a:spcPct val="150000"/>
                        </a:lnSpc>
                        <a:spcBef>
                          <a:spcPts val="0"/>
                        </a:spcBef>
                        <a:spcAft>
                          <a:spcPts val="1000"/>
                        </a:spcAft>
                      </a:pPr>
                      <a:r>
                        <a:rPr lang="en-US" sz="1200" b="1" dirty="0">
                          <a:latin typeface="Times New Roman"/>
                          <a:ea typeface="Times New Roman"/>
                          <a:cs typeface="Times New Roman"/>
                        </a:rPr>
                        <a:t>1) Parental participation and empowerment (two-way symmetrical – involvement) that constructs active ownership and investment.</a:t>
                      </a:r>
                      <a:endParaRPr lang="en-US" sz="1200" dirty="0">
                        <a:latin typeface="Calibri"/>
                        <a:ea typeface="Calibri"/>
                        <a:cs typeface="Times New Roman"/>
                      </a:endParaRPr>
                    </a:p>
                  </a:txBody>
                  <a:tcPr marL="38211" marR="38211"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49626">
                <a:tc gridSpan="3">
                  <a:txBody>
                    <a:bodyPr/>
                    <a:lstStyle/>
                    <a:p>
                      <a:pPr marL="0" marR="0" algn="l">
                        <a:lnSpc>
                          <a:spcPct val="115000"/>
                        </a:lnSpc>
                        <a:spcBef>
                          <a:spcPts val="0"/>
                        </a:spcBef>
                        <a:spcAft>
                          <a:spcPts val="1000"/>
                        </a:spcAft>
                      </a:pPr>
                      <a:r>
                        <a:rPr lang="en-US" sz="1200" b="1" dirty="0">
                          <a:latin typeface="Times New Roman"/>
                          <a:ea typeface="Times New Roman"/>
                          <a:cs typeface="Times New Roman"/>
                        </a:rPr>
                        <a:t>2)   On-going engaged professional development for educators and administrators for accountability and sustainability</a:t>
                      </a:r>
                      <a:endParaRPr lang="en-US" sz="1200" dirty="0">
                        <a:latin typeface="Calibri"/>
                        <a:ea typeface="Calibri"/>
                        <a:cs typeface="Times New Roman"/>
                      </a:endParaRPr>
                    </a:p>
                  </a:txBody>
                  <a:tcPr marL="38211" marR="38211"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endParaRPr lang="en-US"/>
                    </a:p>
                  </a:txBody>
                  <a:tcPr/>
                </a:tc>
                <a:tc hMerge="1">
                  <a:txBody>
                    <a:bodyPr/>
                    <a:lstStyle/>
                    <a:p>
                      <a:endParaRPr lang="en-US"/>
                    </a:p>
                  </a:txBody>
                  <a:tcPr/>
                </a:tc>
              </a:tr>
              <a:tr h="603542">
                <a:tc gridSpan="3">
                  <a:txBody>
                    <a:bodyPr/>
                    <a:lstStyle/>
                    <a:p>
                      <a:pPr marL="0" marR="0" algn="l">
                        <a:lnSpc>
                          <a:spcPct val="150000"/>
                        </a:lnSpc>
                        <a:spcBef>
                          <a:spcPts val="0"/>
                        </a:spcBef>
                        <a:spcAft>
                          <a:spcPts val="1000"/>
                        </a:spcAft>
                      </a:pPr>
                      <a:r>
                        <a:rPr lang="en-US" sz="1200" b="1" dirty="0">
                          <a:latin typeface="Times New Roman"/>
                          <a:ea typeface="Times New Roman"/>
                          <a:cs typeface="Times New Roman"/>
                        </a:rPr>
                        <a:t>3)  A commitment to a talent development approach in developing a “new” generation of committed and “highly effective” teachers through competitive compensation, aggressive recruitment strategies and qualified certification.</a:t>
                      </a:r>
                      <a:endParaRPr lang="en-US" sz="1200" dirty="0">
                        <a:latin typeface="Calibri"/>
                        <a:ea typeface="Calibri"/>
                        <a:cs typeface="Times New Roman"/>
                      </a:endParaRPr>
                    </a:p>
                  </a:txBody>
                  <a:tcPr marL="38211" marR="38211"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603542">
                <a:tc gridSpan="3">
                  <a:txBody>
                    <a:bodyPr/>
                    <a:lstStyle/>
                    <a:p>
                      <a:pPr marL="0" marR="0" algn="l">
                        <a:lnSpc>
                          <a:spcPct val="150000"/>
                        </a:lnSpc>
                        <a:spcBef>
                          <a:spcPts val="0"/>
                        </a:spcBef>
                        <a:spcAft>
                          <a:spcPts val="1000"/>
                        </a:spcAft>
                      </a:pPr>
                      <a:r>
                        <a:rPr lang="en-US" sz="1200" b="1" dirty="0">
                          <a:latin typeface="Times New Roman"/>
                          <a:ea typeface="Times New Roman"/>
                          <a:cs typeface="Times New Roman"/>
                        </a:rPr>
                        <a:t>4)  Establishing effective continuous improvement-based evaluation systems, both formative and summative that monitors, measures, and evaluates performance benchmarks, as exemplars for quality teaching and learning.</a:t>
                      </a:r>
                      <a:endParaRPr lang="en-US" sz="1200" dirty="0">
                        <a:latin typeface="Calibri"/>
                        <a:ea typeface="Calibri"/>
                        <a:cs typeface="Times New Roman"/>
                      </a:endParaRPr>
                    </a:p>
                  </a:txBody>
                  <a:tcPr marL="38211" marR="38211"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endParaRPr lang="en-US"/>
                    </a:p>
                  </a:txBody>
                  <a:tcPr/>
                </a:tc>
                <a:tc hMerge="1">
                  <a:txBody>
                    <a:bodyPr/>
                    <a:lstStyle/>
                    <a:p>
                      <a:endParaRPr lang="en-US"/>
                    </a:p>
                  </a:txBody>
                  <a:tcPr/>
                </a:tc>
              </a:tr>
              <a:tr h="402362">
                <a:tc gridSpan="3">
                  <a:txBody>
                    <a:bodyPr/>
                    <a:lstStyle/>
                    <a:p>
                      <a:pPr marL="0" marR="0" algn="l">
                        <a:lnSpc>
                          <a:spcPct val="150000"/>
                        </a:lnSpc>
                        <a:spcBef>
                          <a:spcPts val="0"/>
                        </a:spcBef>
                        <a:spcAft>
                          <a:spcPts val="1000"/>
                        </a:spcAft>
                      </a:pPr>
                      <a:r>
                        <a:rPr lang="en-US" sz="1200" b="1" dirty="0">
                          <a:latin typeface="Times New Roman"/>
                          <a:ea typeface="Times New Roman"/>
                          <a:cs typeface="Times New Roman"/>
                        </a:rPr>
                        <a:t>5)  Establishing congruent cultural connectors and competency benchmarks between the school, community and stakeholders.</a:t>
                      </a:r>
                      <a:endParaRPr lang="en-US" sz="1200" dirty="0">
                        <a:latin typeface="Calibri"/>
                        <a:ea typeface="Calibri"/>
                        <a:cs typeface="Times New Roman"/>
                      </a:endParaRPr>
                    </a:p>
                  </a:txBody>
                  <a:tcPr marL="38211" marR="38211"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71783">
                <a:tc gridSpan="3">
                  <a:txBody>
                    <a:bodyPr/>
                    <a:lstStyle/>
                    <a:p>
                      <a:pPr marL="0" marR="0" algn="l">
                        <a:lnSpc>
                          <a:spcPct val="150000"/>
                        </a:lnSpc>
                        <a:spcBef>
                          <a:spcPts val="0"/>
                        </a:spcBef>
                        <a:spcAft>
                          <a:spcPts val="1000"/>
                        </a:spcAft>
                      </a:pPr>
                      <a:r>
                        <a:rPr lang="en-US" sz="1200" b="1" dirty="0">
                          <a:latin typeface="Times New Roman"/>
                          <a:ea typeface="Times New Roman"/>
                          <a:cs typeface="Times New Roman"/>
                        </a:rPr>
                        <a:t>6)  Assure innovation, creativity and efficacy in education.</a:t>
                      </a:r>
                      <a:endParaRPr lang="en-US" sz="1200" dirty="0">
                        <a:latin typeface="Calibri"/>
                        <a:ea typeface="Calibri"/>
                        <a:cs typeface="Times New Roman"/>
                      </a:endParaRPr>
                    </a:p>
                  </a:txBody>
                  <a:tcPr marL="38211" marR="38211"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hMerge="1">
                  <a:txBody>
                    <a:bodyPr/>
                    <a:lstStyle/>
                    <a:p>
                      <a:endParaRPr lang="en-US"/>
                    </a:p>
                  </a:txBody>
                  <a:tcPr/>
                </a:tc>
                <a:tc hMerge="1">
                  <a:txBody>
                    <a:bodyPr/>
                    <a:lstStyle/>
                    <a:p>
                      <a:endParaRPr lang="en-US"/>
                    </a:p>
                  </a:txBody>
                  <a:tcPr/>
                </a:tc>
              </a:tr>
              <a:tr h="402362">
                <a:tc gridSpan="3">
                  <a:txBody>
                    <a:bodyPr/>
                    <a:lstStyle/>
                    <a:p>
                      <a:pPr marL="0" marR="0" algn="l">
                        <a:lnSpc>
                          <a:spcPct val="150000"/>
                        </a:lnSpc>
                        <a:spcBef>
                          <a:spcPts val="0"/>
                        </a:spcBef>
                        <a:spcAft>
                          <a:spcPts val="1000"/>
                        </a:spcAft>
                      </a:pPr>
                      <a:r>
                        <a:rPr lang="en-US" sz="1200" b="1" dirty="0">
                          <a:latin typeface="Times New Roman"/>
                          <a:ea typeface="Times New Roman"/>
                          <a:cs typeface="Times New Roman"/>
                        </a:rPr>
                        <a:t>7)  Acknowledge and assure that life is learning and education must utilize community assets to extend education beyond the classroom and school to real world experience and application.</a:t>
                      </a:r>
                      <a:endParaRPr lang="en-US" sz="1200" dirty="0">
                        <a:latin typeface="Calibri"/>
                        <a:ea typeface="Calibri"/>
                        <a:cs typeface="Times New Roman"/>
                      </a:endParaRPr>
                    </a:p>
                  </a:txBody>
                  <a:tcPr marL="38211" marR="38211"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0" y="152400"/>
          <a:ext cx="9144000"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High Impact Centers</a:t>
            </a:r>
            <a:endParaRPr lang="en-US" dirty="0"/>
          </a:p>
        </p:txBody>
      </p:sp>
      <p:sp>
        <p:nvSpPr>
          <p:cNvPr id="3" name="Content Placeholder 2"/>
          <p:cNvSpPr>
            <a:spLocks noGrp="1"/>
          </p:cNvSpPr>
          <p:nvPr>
            <p:ph sz="half" idx="1"/>
          </p:nvPr>
        </p:nvSpPr>
        <p:spPr>
          <a:xfrm>
            <a:off x="152400" y="685800"/>
            <a:ext cx="4343400" cy="6019800"/>
          </a:xfrm>
        </p:spPr>
        <p:txBody>
          <a:bodyPr>
            <a:normAutofit fontScale="85000" lnSpcReduction="20000"/>
          </a:bodyPr>
          <a:lstStyle/>
          <a:p>
            <a:pPr>
              <a:buNone/>
            </a:pPr>
            <a:r>
              <a:rPr lang="en-US" dirty="0"/>
              <a:t>1.  Three to four work stations per 20 students</a:t>
            </a:r>
            <a:r>
              <a:rPr lang="en-US" dirty="0" smtClean="0"/>
              <a:t>.</a:t>
            </a:r>
          </a:p>
          <a:p>
            <a:pPr>
              <a:buNone/>
            </a:pPr>
            <a:r>
              <a:rPr lang="en-US" dirty="0">
                <a:solidFill>
                  <a:schemeClr val="tx2">
                    <a:lumMod val="60000"/>
                    <a:lumOff val="40000"/>
                  </a:schemeClr>
                </a:solidFill>
              </a:rPr>
              <a:t>2. All high impact centers will require there to be some form of </a:t>
            </a:r>
            <a:r>
              <a:rPr lang="en-US" u="sng" dirty="0">
                <a:solidFill>
                  <a:schemeClr val="tx2">
                    <a:lumMod val="60000"/>
                    <a:lumOff val="40000"/>
                  </a:schemeClr>
                </a:solidFill>
              </a:rPr>
              <a:t>student feedback </a:t>
            </a:r>
            <a:r>
              <a:rPr lang="en-US" dirty="0">
                <a:solidFill>
                  <a:schemeClr val="tx2">
                    <a:lumMod val="60000"/>
                    <a:lumOff val="40000"/>
                  </a:schemeClr>
                </a:solidFill>
              </a:rPr>
              <a:t>and </a:t>
            </a:r>
            <a:r>
              <a:rPr lang="en-US" u="sng" dirty="0">
                <a:solidFill>
                  <a:schemeClr val="tx2">
                    <a:lumMod val="60000"/>
                    <a:lumOff val="40000"/>
                  </a:schemeClr>
                </a:solidFill>
              </a:rPr>
              <a:t>progress monitoring </a:t>
            </a:r>
            <a:r>
              <a:rPr lang="en-US" dirty="0">
                <a:solidFill>
                  <a:schemeClr val="tx2">
                    <a:lumMod val="60000"/>
                    <a:lumOff val="40000"/>
                  </a:schemeClr>
                </a:solidFill>
              </a:rPr>
              <a:t>for each student</a:t>
            </a:r>
            <a:r>
              <a:rPr lang="en-US" dirty="0" smtClean="0">
                <a:solidFill>
                  <a:schemeClr val="tx2">
                    <a:lumMod val="60000"/>
                    <a:lumOff val="40000"/>
                  </a:schemeClr>
                </a:solidFill>
              </a:rPr>
              <a:t>. </a:t>
            </a:r>
            <a:r>
              <a:rPr lang="en-US" dirty="0" smtClean="0">
                <a:solidFill>
                  <a:srgbClr val="FF0000"/>
                </a:solidFill>
              </a:rPr>
              <a:t>(Rigor is not hard)</a:t>
            </a:r>
            <a:endParaRPr lang="en-US" dirty="0" smtClean="0">
              <a:solidFill>
                <a:schemeClr val="tx2">
                  <a:lumMod val="60000"/>
                  <a:lumOff val="40000"/>
                </a:schemeClr>
              </a:solidFill>
            </a:endParaRPr>
          </a:p>
          <a:p>
            <a:pPr>
              <a:buNone/>
            </a:pPr>
            <a:r>
              <a:rPr lang="en-US" dirty="0"/>
              <a:t>3. All centers  must have posted lesson/learning objectives that the student is able to </a:t>
            </a:r>
            <a:r>
              <a:rPr lang="en-US" dirty="0" smtClean="0"/>
              <a:t>understand.</a:t>
            </a:r>
          </a:p>
          <a:p>
            <a:pPr>
              <a:buNone/>
            </a:pPr>
            <a:r>
              <a:rPr lang="en-US" dirty="0">
                <a:solidFill>
                  <a:schemeClr val="tx2">
                    <a:lumMod val="60000"/>
                    <a:lumOff val="40000"/>
                  </a:schemeClr>
                </a:solidFill>
              </a:rPr>
              <a:t>4. A high impact center has each group of students assigned some  type of  role or </a:t>
            </a:r>
            <a:r>
              <a:rPr lang="en-US" dirty="0" smtClean="0">
                <a:solidFill>
                  <a:schemeClr val="tx2">
                    <a:lumMod val="60000"/>
                    <a:lumOff val="40000"/>
                  </a:schemeClr>
                </a:solidFill>
              </a:rPr>
              <a:t>responsibility.</a:t>
            </a:r>
          </a:p>
          <a:p>
            <a:pPr>
              <a:buNone/>
            </a:pPr>
            <a:r>
              <a:rPr lang="en-US" dirty="0"/>
              <a:t>5. High impact centers are differentiated with a level of progressive difficulty</a:t>
            </a:r>
          </a:p>
        </p:txBody>
      </p:sp>
      <p:graphicFrame>
        <p:nvGraphicFramePr>
          <p:cNvPr id="5" name="Content Placeholder 4"/>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4" descr="http://www.kstfamily.com/wp-content/uploads/2010/02/shutterstock_532478471.jpg"/>
          <p:cNvPicPr>
            <a:picLocks/>
          </p:cNvPicPr>
          <p:nvPr/>
        </p:nvPicPr>
        <p:blipFill>
          <a:blip r:embed="rId7" cstate="print"/>
          <a:srcRect/>
          <a:stretch>
            <a:fillRect/>
          </a:stretch>
        </p:blipFill>
        <p:spPr bwMode="auto">
          <a:xfrm>
            <a:off x="7010400" y="0"/>
            <a:ext cx="17526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382000" cy="1162050"/>
          </a:xfrm>
        </p:spPr>
        <p:txBody>
          <a:bodyPr>
            <a:noAutofit/>
          </a:bodyPr>
          <a:lstStyle/>
          <a:p>
            <a:pPr algn="ctr"/>
            <a:r>
              <a:rPr lang="en-US" sz="4800" dirty="0" smtClean="0">
                <a:effectLst>
                  <a:outerShdw blurRad="38100" dist="38100" dir="2700000" algn="tl">
                    <a:srgbClr val="000000">
                      <a:alpha val="43137"/>
                    </a:srgbClr>
                  </a:outerShdw>
                </a:effectLst>
              </a:rPr>
              <a:t>PBIS/Academic </a:t>
            </a:r>
            <a:br>
              <a:rPr lang="en-US" sz="4800" dirty="0" smtClean="0">
                <a:effectLst>
                  <a:outerShdw blurRad="38100" dist="38100" dir="2700000" algn="tl">
                    <a:srgbClr val="000000">
                      <a:alpha val="43137"/>
                    </a:srgbClr>
                  </a:outerShdw>
                </a:effectLst>
              </a:rPr>
            </a:br>
            <a:r>
              <a:rPr lang="en-US" sz="4800" dirty="0" smtClean="0">
                <a:effectLst>
                  <a:outerShdw blurRad="38100" dist="38100" dir="2700000" algn="tl">
                    <a:srgbClr val="000000">
                      <a:alpha val="43137"/>
                    </a:srgbClr>
                  </a:outerShdw>
                </a:effectLst>
              </a:rPr>
              <a:t>Response </a:t>
            </a:r>
            <a:r>
              <a:rPr lang="en-US" sz="4800" dirty="0">
                <a:effectLst>
                  <a:outerShdw blurRad="38100" dist="38100" dir="2700000" algn="tl">
                    <a:srgbClr val="000000">
                      <a:alpha val="43137"/>
                    </a:srgbClr>
                  </a:outerShdw>
                </a:effectLst>
              </a:rPr>
              <a:t>to Intervention </a:t>
            </a:r>
          </a:p>
        </p:txBody>
      </p:sp>
      <p:graphicFrame>
        <p:nvGraphicFramePr>
          <p:cNvPr id="5" name="Diagram 4"/>
          <p:cNvGraphicFramePr/>
          <p:nvPr/>
        </p:nvGraphicFramePr>
        <p:xfrm>
          <a:off x="0" y="1752600"/>
          <a:ext cx="3200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idx="1"/>
          </p:nvPr>
        </p:nvGraphicFramePr>
        <p:xfrm>
          <a:off x="3276600" y="1752600"/>
          <a:ext cx="3505200" cy="467995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8434" name="Diagram 2"/>
          <p:cNvGraphicFramePr>
            <a:graphicFrameLocks/>
          </p:cNvGraphicFramePr>
          <p:nvPr/>
        </p:nvGraphicFramePr>
        <p:xfrm>
          <a:off x="4572000" y="1219200"/>
          <a:ext cx="6334125" cy="5638800"/>
        </p:xfrm>
        <a:graphic>
          <a:graphicData uri="http://schemas.openxmlformats.org/drawingml/2006/compatibility">
            <com:legacyDrawing xmlns:com="http://schemas.openxmlformats.org/drawingml/2006/compatibility" spid="_x0000_s18434"/>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1065</TotalTime>
  <Words>779</Words>
  <Application>Microsoft Office PowerPoint</Application>
  <PresentationFormat>On-screen Show (4:3)</PresentationFormat>
  <Paragraphs>119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PBIS</vt:lpstr>
      <vt:lpstr>Discuss in triad groups</vt:lpstr>
      <vt:lpstr>Definitions</vt:lpstr>
      <vt:lpstr>promote equality and diversity</vt:lpstr>
      <vt:lpstr>WAR STORIES</vt:lpstr>
      <vt:lpstr>Slide 6</vt:lpstr>
      <vt:lpstr>Slide 7</vt:lpstr>
      <vt:lpstr>High Impact Centers</vt:lpstr>
      <vt:lpstr>PBIS/Academic  Response to Intervention </vt:lpstr>
      <vt:lpstr>Core curriculum aligned to grade level expectations</vt:lpstr>
      <vt:lpstr>Common Assessments are to ensure a proper and appropriate view of the performance of your students and to make modifications both within a classroom and also school wide</vt:lpstr>
      <vt:lpstr>Technology and Technology-based Interventions and  Skill based differentiated tutoring  </vt:lpstr>
      <vt:lpstr>Slide 13</vt:lpstr>
      <vt:lpstr>E-Motives </vt:lpstr>
      <vt:lpstr>                      4 Rs</vt:lpstr>
      <vt:lpstr>Slide 16</vt:lpstr>
      <vt:lpstr>Slide 17</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and Diversity</dc:title>
  <dc:creator>philip hickman</dc:creator>
  <cp:lastModifiedBy>philip hickman</cp:lastModifiedBy>
  <cp:revision>41</cp:revision>
  <dcterms:created xsi:type="dcterms:W3CDTF">2012-09-30T05:34:12Z</dcterms:created>
  <dcterms:modified xsi:type="dcterms:W3CDTF">2013-06-05T14:58:09Z</dcterms:modified>
</cp:coreProperties>
</file>