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8" r:id="rId5"/>
    <p:sldId id="260" r:id="rId6"/>
    <p:sldId id="261" r:id="rId7"/>
    <p:sldId id="267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2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0"/>
            <a:ext cx="10571998" cy="1807882"/>
          </a:xfrm>
        </p:spPr>
        <p:txBody>
          <a:bodyPr/>
          <a:lstStyle/>
          <a:p>
            <a:pPr algn="ctr"/>
            <a:r>
              <a:rPr lang="en-US" sz="3600" dirty="0" smtClean="0"/>
              <a:t>Utilizing Effective </a:t>
            </a:r>
            <a:r>
              <a:rPr lang="en-US" sz="3600" dirty="0" smtClean="0"/>
              <a:t>Leadership To Sustain SW-PBS Practices: </a:t>
            </a:r>
            <a:r>
              <a:rPr lang="en-US" sz="3600" dirty="0" smtClean="0"/>
              <a:t>A Conversation from the frontline with Dr. Tim Roth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Tell us about little bit about Dr. Tim Roth and your initial experiences with PBS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Lessons from GBE, Blue Ribbon, and BIST</a:t>
            </a:r>
          </a:p>
        </p:txBody>
      </p:sp>
    </p:spTree>
    <p:extLst>
      <p:ext uri="{BB962C8B-B14F-4D97-AF65-F5344CB8AC3E}">
        <p14:creationId xmlns:p14="http://schemas.microsoft.com/office/powerpoint/2010/main" val="446232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SW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practices have you supported  that you identify now as having made a significant impact on the building culture and student success? </a:t>
            </a:r>
          </a:p>
          <a:p>
            <a:r>
              <a:rPr lang="en-US" dirty="0" smtClean="0"/>
              <a:t>Effective classroom practices and the PSF focus</a:t>
            </a:r>
          </a:p>
          <a:p>
            <a:r>
              <a:rPr lang="en-US" dirty="0" smtClean="0"/>
              <a:t>The Social Emotional Research Project</a:t>
            </a:r>
          </a:p>
          <a:p>
            <a:r>
              <a:rPr lang="en-US" dirty="0" smtClean="0"/>
              <a:t>Parent Involvement and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19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the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have you done personally and professionally to maintain the positive influence and style of leadership that supports your building culture?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3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I: The Early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 Park Elementary –the transition:  Tell us a little about what PBS looked like at South Park when you took the helm.</a:t>
            </a:r>
          </a:p>
          <a:p>
            <a:pPr lvl="1"/>
            <a:r>
              <a:rPr lang="en-US" dirty="0"/>
              <a:t>In the beginning, there was a dream and only a dream without </a:t>
            </a:r>
            <a:r>
              <a:rPr lang="en-US" dirty="0" smtClean="0"/>
              <a:t>fidelity…Tier 1</a:t>
            </a:r>
          </a:p>
          <a:p>
            <a:pPr lvl="3"/>
            <a:r>
              <a:rPr lang="en-US" dirty="0" smtClean="0"/>
              <a:t>Changing philosophies</a:t>
            </a:r>
          </a:p>
          <a:p>
            <a:pPr lvl="3"/>
            <a:r>
              <a:rPr lang="en-US" dirty="0" smtClean="0"/>
              <a:t>Creating vision</a:t>
            </a:r>
          </a:p>
          <a:p>
            <a:pPr lvl="3"/>
            <a:r>
              <a:rPr lang="en-US" dirty="0" smtClean="0"/>
              <a:t>Establishing Goals</a:t>
            </a:r>
          </a:p>
          <a:p>
            <a:pPr lvl="3"/>
            <a:r>
              <a:rPr lang="en-US" dirty="0" smtClean="0"/>
              <a:t>Developing a leadership team</a:t>
            </a:r>
          </a:p>
          <a:p>
            <a:pPr lvl="4"/>
            <a:r>
              <a:rPr lang="en-US" dirty="0" smtClean="0"/>
              <a:t>How did you do determine who would fit?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 smtClean="0"/>
              <a:t>Building the system								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280" y="3545255"/>
            <a:ext cx="3087565" cy="231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51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I:  The First Full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You’ve talked about many systems that needed to developed…what were the biggest challenges that you faced during that first full year of implementation?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/>
            <a:r>
              <a:rPr lang="en-US" dirty="0" smtClean="0"/>
              <a:t>You want us to adopt </a:t>
            </a:r>
            <a:r>
              <a:rPr lang="en-US" b="1" u="sng" dirty="0" smtClean="0"/>
              <a:t>what</a:t>
            </a:r>
            <a:r>
              <a:rPr lang="en-US" dirty="0" smtClean="0"/>
              <a:t>?  Building commitment &amp; securing buy-in…</a:t>
            </a:r>
          </a:p>
          <a:p>
            <a:pPr lvl="1"/>
            <a:r>
              <a:rPr lang="en-US" dirty="0" smtClean="0"/>
              <a:t>The PBS Classroom walk </a:t>
            </a:r>
            <a:r>
              <a:rPr lang="en-US" dirty="0" err="1" smtClean="0"/>
              <a:t>throughs</a:t>
            </a:r>
            <a:endParaRPr lang="en-US" dirty="0" smtClean="0"/>
          </a:p>
          <a:p>
            <a:pPr lvl="1"/>
            <a:r>
              <a:rPr lang="en-US" dirty="0" smtClean="0"/>
              <a:t>Majors vs. Minors and everything in between</a:t>
            </a:r>
          </a:p>
          <a:p>
            <a:pPr lvl="3"/>
            <a:r>
              <a:rPr lang="en-US" dirty="0" smtClean="0"/>
              <a:t>Punish vs. Reteach</a:t>
            </a:r>
          </a:p>
          <a:p>
            <a:pPr lvl="3"/>
            <a:r>
              <a:rPr lang="en-US" dirty="0" smtClean="0"/>
              <a:t>Using the language of the Matrix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PBS Systems of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systems have you determined are absolutely necessary to sustaining PBS in your building and how do you ensure that they are maintained?</a:t>
            </a:r>
          </a:p>
          <a:p>
            <a:r>
              <a:rPr lang="en-US" dirty="0" smtClean="0"/>
              <a:t>Staff training</a:t>
            </a:r>
          </a:p>
          <a:p>
            <a:r>
              <a:rPr lang="en-US" dirty="0" smtClean="0"/>
              <a:t>Recognition for students and STAFF</a:t>
            </a:r>
          </a:p>
          <a:p>
            <a:r>
              <a:rPr lang="en-US" dirty="0" smtClean="0"/>
              <a:t>Assemblies and celebrations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11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Years 2 and 3: The Journey continues…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you entered into Years 2 &amp; 3, what changes did you notice in the building and how did it shape your thinking related to staff mobility?</a:t>
            </a:r>
          </a:p>
          <a:p>
            <a:r>
              <a:rPr lang="en-US" dirty="0" smtClean="0"/>
              <a:t>Downward trend in referrals</a:t>
            </a:r>
          </a:p>
          <a:p>
            <a:pPr lvl="2"/>
            <a:r>
              <a:rPr lang="en-US" dirty="0" smtClean="0"/>
              <a:t>Seeing success changes attitudes</a:t>
            </a:r>
          </a:p>
          <a:p>
            <a:pPr lvl="2"/>
            <a:r>
              <a:rPr lang="en-US" dirty="0" smtClean="0"/>
              <a:t>A NEW culture emerges</a:t>
            </a:r>
            <a:endParaRPr lang="en-US" dirty="0"/>
          </a:p>
          <a:p>
            <a:pPr lvl="2"/>
            <a:r>
              <a:rPr lang="en-US" dirty="0" smtClean="0"/>
              <a:t>Changes to the team and what “leaders” look like…what fits?</a:t>
            </a:r>
          </a:p>
        </p:txBody>
      </p:sp>
    </p:spTree>
    <p:extLst>
      <p:ext uri="{BB962C8B-B14F-4D97-AF65-F5344CB8AC3E}">
        <p14:creationId xmlns:p14="http://schemas.microsoft.com/office/powerpoint/2010/main" val="34190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managing one team of PBS building leaders is working, how challenging was it to develop another whole team and begin the process of thinking in a multi-tiered approach with behavior?</a:t>
            </a:r>
          </a:p>
          <a:p>
            <a:r>
              <a:rPr lang="en-US" dirty="0" smtClean="0"/>
              <a:t>PLC, RTI and PBS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90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Graphs for Intervention Planning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28" y="2059354"/>
            <a:ext cx="4865574" cy="363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3083169"/>
            <a:ext cx="7022123" cy="3774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548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120770"/>
            <a:ext cx="10571998" cy="1296868"/>
          </a:xfrm>
        </p:spPr>
        <p:txBody>
          <a:bodyPr/>
          <a:lstStyle/>
          <a:p>
            <a:pPr algn="ctr"/>
            <a:r>
              <a:rPr lang="en-US" sz="3600" dirty="0" smtClean="0"/>
              <a:t>3 Tiers and MORE!  PBS, RTI, and Social Emotional Learning, oh my…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did you as a leader help not only the PBS teams but the building level teams to embrace the multiple, simultaneous initiatives that ALL districts and buildings find co-existing?</a:t>
            </a:r>
          </a:p>
          <a:p>
            <a:r>
              <a:rPr lang="en-US" dirty="0" smtClean="0"/>
              <a:t>Maintaining morale (encouraging the encouragers)</a:t>
            </a:r>
          </a:p>
          <a:p>
            <a:r>
              <a:rPr lang="en-US" dirty="0" smtClean="0"/>
              <a:t>Revitalizing the PBS practices &amp; encouraging creativity</a:t>
            </a:r>
          </a:p>
          <a:p>
            <a:r>
              <a:rPr lang="en-US" dirty="0" smtClean="0"/>
              <a:t>Bucket filling and PBS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04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Filling Rap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Enjoy our PBS </a:t>
            </a:r>
            <a:r>
              <a:rPr lang="en-US" smtClean="0"/>
              <a:t>Leaders Show Their Talent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05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605</TotalTime>
  <Words>482</Words>
  <Application>Microsoft Macintosh PowerPoint</Application>
  <PresentationFormat>Custom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Quotable</vt:lpstr>
      <vt:lpstr>Utilizing Effective Leadership To Sustain SW-PBS Practices: A Conversation from the frontline with Dr. Tim Roth</vt:lpstr>
      <vt:lpstr>Tier I: The Early Years</vt:lpstr>
      <vt:lpstr>Tier I:  The First Full Year</vt:lpstr>
      <vt:lpstr>PBS Systems of Support</vt:lpstr>
      <vt:lpstr>Years 2 and 3: The Journey continues…</vt:lpstr>
      <vt:lpstr>Tier 2</vt:lpstr>
      <vt:lpstr>Triangle Graphs for Intervention Planning</vt:lpstr>
      <vt:lpstr>3 Tiers and MORE!  PBS, RTI, and Social Emotional Learning, oh my…</vt:lpstr>
      <vt:lpstr>Bucket Filling Rap </vt:lpstr>
      <vt:lpstr>Greatest SW Impacts</vt:lpstr>
      <vt:lpstr>Growing the Leader</vt:lpstr>
    </vt:vector>
  </TitlesOfParts>
  <Company>University of Missouri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Christie L.</dc:creator>
  <cp:lastModifiedBy>Danielle Starkey</cp:lastModifiedBy>
  <cp:revision>23</cp:revision>
  <dcterms:created xsi:type="dcterms:W3CDTF">2015-03-19T19:09:25Z</dcterms:created>
  <dcterms:modified xsi:type="dcterms:W3CDTF">2015-05-12T14:48:48Z</dcterms:modified>
</cp:coreProperties>
</file>