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8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698ADF-B071-4546-83DB-8951A4A8C645}">
          <p14:sldIdLst>
            <p14:sldId id="257"/>
            <p14:sldId id="28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ByBehavior" id="{5E3F7683-774F-4C8E-BA09-9F9B74443740}">
          <p14:sldIdLst>
            <p14:sldId id="267"/>
            <p14:sldId id="268"/>
            <p14:sldId id="269"/>
            <p14:sldId id="270"/>
          </p14:sldIdLst>
        </p14:section>
        <p14:section name="ByLocation" id="{DCB7FDEB-9960-4B72-997B-39B2729412DA}">
          <p14:sldIdLst>
            <p14:sldId id="271"/>
            <p14:sldId id="272"/>
            <p14:sldId id="273"/>
            <p14:sldId id="274"/>
          </p14:sldIdLst>
        </p14:section>
        <p14:section name="ByTime" id="{CD1629D6-06A4-4683-B3F8-F79DA3A66533}">
          <p14:sldIdLst>
            <p14:sldId id="275"/>
            <p14:sldId id="276"/>
            <p14:sldId id="277"/>
            <p14:sldId id="278"/>
          </p14:sldIdLst>
        </p14:section>
        <p14:section name="ByStudent" id="{5D038089-FF5D-4F71-8E16-696A09ADE20E}">
          <p14:sldIdLst>
            <p14:sldId id="279"/>
            <p14:sldId id="280"/>
            <p14:sldId id="281"/>
            <p14:sldId id="282"/>
          </p14:sldIdLst>
        </p14:section>
        <p14:section name="Steps4-6" id="{B8819741-51E3-4BBE-9D16-007A01674B71}">
          <p14:sldIdLst>
            <p14:sldId id="284"/>
            <p14:sldId id="285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8BDF9-1DA3-4E70-8645-800A4751EF4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B0C99-0968-4A4A-AE3A-8110633D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0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0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7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0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5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6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5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6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B5EB6-518B-45A3-8784-6880861BF16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933F-7D42-4106-9153-99FEA5AE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4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1925" y="385762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1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3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9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9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3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192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9838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156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04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Choose a desired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84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2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8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7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163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90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2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Develop a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Implement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0617"/>
          <a:stretch/>
        </p:blipFill>
        <p:spPr>
          <a:xfrm>
            <a:off x="1082820" y="370609"/>
            <a:ext cx="9806854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6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Evaluate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Identify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1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79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28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963" y="342900"/>
            <a:ext cx="12353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3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Widescreen</PresentationFormat>
  <Paragraphs>11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Your Turn</vt:lpstr>
      <vt:lpstr>Step 1: Choose a desired outcome</vt:lpstr>
      <vt:lpstr>PowerPoint Presentation</vt:lpstr>
      <vt:lpstr>PowerPoint Presentation</vt:lpstr>
      <vt:lpstr>Step 2: Identify Current Status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3: Analyze</vt:lpstr>
      <vt:lpstr>Truency</vt:lpstr>
      <vt:lpstr>PowerPoint Presentation</vt:lpstr>
      <vt:lpstr>PowerPoint Presentation</vt:lpstr>
      <vt:lpstr>PowerPoint Presentation</vt:lpstr>
      <vt:lpstr>Classroom</vt:lpstr>
      <vt:lpstr>PowerPoint Presentation</vt:lpstr>
      <vt:lpstr>PowerPoint Presentation</vt:lpstr>
      <vt:lpstr>PowerPoint Presentation</vt:lpstr>
      <vt:lpstr>7:30</vt:lpstr>
      <vt:lpstr>PowerPoint Presentation</vt:lpstr>
      <vt:lpstr>PowerPoint Presentation</vt:lpstr>
      <vt:lpstr>PowerPoint Presentation</vt:lpstr>
      <vt:lpstr>10th Grade</vt:lpstr>
      <vt:lpstr>PowerPoint Presentation</vt:lpstr>
      <vt:lpstr>PowerPoint Presentation</vt:lpstr>
      <vt:lpstr>PowerPoint Presentation</vt:lpstr>
      <vt:lpstr>Step 4: Develop a Plan</vt:lpstr>
      <vt:lpstr>Step 5: Implement Plan</vt:lpstr>
      <vt:lpstr>Step 6: Evaluate Plan</vt:lpstr>
    </vt:vector>
  </TitlesOfParts>
  <Company>University of Missouri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Turn</dc:title>
  <dc:creator>Gordon Way</dc:creator>
  <cp:lastModifiedBy>Gordon Way</cp:lastModifiedBy>
  <cp:revision>1</cp:revision>
  <dcterms:created xsi:type="dcterms:W3CDTF">2015-05-01T22:12:29Z</dcterms:created>
  <dcterms:modified xsi:type="dcterms:W3CDTF">2015-05-01T22:13:39Z</dcterms:modified>
</cp:coreProperties>
</file>