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73" r:id="rId6"/>
    <p:sldId id="260" r:id="rId7"/>
    <p:sldId id="261" r:id="rId8"/>
    <p:sldId id="275" r:id="rId9"/>
    <p:sldId id="272" r:id="rId10"/>
    <p:sldId id="262" r:id="rId11"/>
    <p:sldId id="277" r:id="rId12"/>
    <p:sldId id="263" r:id="rId13"/>
    <p:sldId id="264" r:id="rId14"/>
    <p:sldId id="265" r:id="rId15"/>
    <p:sldId id="266" r:id="rId16"/>
    <p:sldId id="276" r:id="rId17"/>
    <p:sldId id="268" r:id="rId18"/>
    <p:sldId id="269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5644311"/>
            <a:ext cx="4200939" cy="10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B513-BB06-4545-8120-A0D9ED698A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CDBC-8507-4F13-90CE-3D59606D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mspbs.blogspo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Students Engaging Students</a:t>
            </a:r>
            <a:br>
              <a:rPr lang="en-US" dirty="0" smtClean="0"/>
            </a:br>
            <a:r>
              <a:rPr lang="en-US" dirty="0" smtClean="0"/>
              <a:t>Spartan </a:t>
            </a:r>
            <a:r>
              <a:rPr lang="en-US" dirty="0" smtClean="0"/>
              <a:t>Shield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Saeger Middle School’s Student Leadership Team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89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videos were posted on our </a:t>
            </a:r>
            <a:r>
              <a:rPr lang="en-US" smtClean="0"/>
              <a:t>online blog!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www.smspbs.blogspot.com</a:t>
            </a:r>
            <a:endParaRPr lang="en-US" dirty="0"/>
          </a:p>
          <a:p>
            <a:r>
              <a:rPr lang="en-US" dirty="0" smtClean="0"/>
              <a:t>A resourceful and easy way to organize our videos.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72" y="2997777"/>
            <a:ext cx="6160654" cy="34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MSPBS - Google Chrome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/>
          <a:stretch/>
        </p:blipFill>
        <p:spPr>
          <a:xfrm>
            <a:off x="916853" y="155863"/>
            <a:ext cx="10866437" cy="5336309"/>
          </a:xfrm>
        </p:spPr>
      </p:pic>
    </p:spTree>
    <p:extLst>
      <p:ext uri="{BB962C8B-B14F-4D97-AF65-F5344CB8AC3E}">
        <p14:creationId xmlns:p14="http://schemas.microsoft.com/office/powerpoint/2010/main" val="29141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Students brainstormed ways to change our current positive recognition program (our CAUGHT-CHA system) and the Caught-cha store was born!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5" y="659822"/>
            <a:ext cx="6743700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0856" y="928605"/>
            <a:ext cx="5935312" cy="4826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244" y="510361"/>
            <a:ext cx="515679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Caught-cha Store was planned and managed by students!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2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&amp; Other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Student led Valentine’s Day fundraiser.  </a:t>
            </a:r>
          </a:p>
          <a:p>
            <a:r>
              <a:rPr lang="en-US" sz="4000" dirty="0" smtClean="0"/>
              <a:t>Students </a:t>
            </a:r>
            <a:r>
              <a:rPr lang="en-US" sz="4000" dirty="0"/>
              <a:t>created positive attitude bulletin boards.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Pleasant Surprises!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were VERY invested!  They loved having their voice heard!</a:t>
            </a:r>
          </a:p>
          <a:p>
            <a:r>
              <a:rPr lang="en-US" dirty="0" smtClean="0"/>
              <a:t>Natural leadership emerged!  </a:t>
            </a:r>
          </a:p>
          <a:p>
            <a:r>
              <a:rPr lang="en-US" dirty="0" smtClean="0"/>
              <a:t>Fresh ideas and videos for the school community to see!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Letting the staff know who we are!  </a:t>
            </a:r>
          </a:p>
          <a:p>
            <a:r>
              <a:rPr lang="en-US" dirty="0" smtClean="0"/>
              <a:t>The kids were so excited—how could we incorporate all of their great ideas?!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Next Year?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More videos!</a:t>
            </a:r>
          </a:p>
          <a:p>
            <a:r>
              <a:rPr lang="en-US" sz="4000" dirty="0"/>
              <a:t>A fall and spring fundraiser.  </a:t>
            </a:r>
          </a:p>
          <a:p>
            <a:r>
              <a:rPr lang="en-US" sz="4000" dirty="0"/>
              <a:t>Dates of Caught-cha Store established in advance.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Next Year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Collaboration with Student Council to recognize teachers and increase student participation and involvement.  </a:t>
            </a:r>
          </a:p>
          <a:p>
            <a:r>
              <a:rPr lang="en-US" sz="3600" dirty="0"/>
              <a:t>Plan and implement School wide incentive each semester for students (spirit weeks, school assemblies, </a:t>
            </a:r>
            <a:r>
              <a:rPr lang="en-US" sz="3600" dirty="0" err="1"/>
              <a:t>etc</a:t>
            </a:r>
            <a:r>
              <a:rPr lang="en-US" sz="3600" dirty="0"/>
              <a:t>…)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Empower student leaders to have an active part in the decision making process.  </a:t>
            </a:r>
          </a:p>
          <a:p>
            <a:r>
              <a:rPr lang="en-US" sz="4000" dirty="0"/>
              <a:t>Gather feedback from students through honest conversations </a:t>
            </a:r>
            <a:r>
              <a:rPr lang="en-US" sz="4000" dirty="0" smtClean="0"/>
              <a:t>with kids!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small—set a few goals.  </a:t>
            </a:r>
          </a:p>
          <a:p>
            <a:r>
              <a:rPr lang="en-US" dirty="0" smtClean="0"/>
              <a:t>Have a clear, shared vision between students and teacher-leader.  </a:t>
            </a:r>
          </a:p>
          <a:p>
            <a:r>
              <a:rPr lang="en-US" dirty="0" smtClean="0"/>
              <a:t>Trust the kids!  Our students produced great things!  </a:t>
            </a:r>
          </a:p>
          <a:p>
            <a:r>
              <a:rPr lang="en-US" dirty="0" smtClean="0"/>
              <a:t>Let it take the shape that best fits your school’s needs.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Generate new ideas for leadership videos and character lessons; organize these videos digitally.  </a:t>
            </a:r>
          </a:p>
          <a:p>
            <a:r>
              <a:rPr lang="en-US" sz="4000" dirty="0"/>
              <a:t>Utilize students’ technology skills and abilities.</a:t>
            </a:r>
          </a:p>
          <a:p>
            <a:r>
              <a:rPr lang="en-US" sz="4000" dirty="0"/>
              <a:t>Incorporate student ideas into building wide decisions.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 began by asking teachers for student recommendations.  </a:t>
            </a:r>
          </a:p>
          <a:p>
            <a:r>
              <a:rPr lang="en-US" sz="3600" dirty="0"/>
              <a:t>Used that list to send out personal invitations.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Our goal was to begin with a group of 10-20 students.  </a:t>
            </a:r>
          </a:p>
          <a:p>
            <a:r>
              <a:rPr lang="en-US" sz="4000" dirty="0"/>
              <a:t>Once the group was established, members were allowed to ask friends to join.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we had our group…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</a:t>
            </a:r>
            <a:r>
              <a:rPr lang="en-US" sz="4000" dirty="0" smtClean="0"/>
              <a:t>e </a:t>
            </a:r>
            <a:r>
              <a:rPr lang="en-US" sz="4000" dirty="0"/>
              <a:t>asked students to reflect on:  </a:t>
            </a:r>
          </a:p>
          <a:p>
            <a:pPr marL="45720" indent="0">
              <a:buNone/>
            </a:pPr>
            <a:r>
              <a:rPr lang="en-US" sz="4000" dirty="0"/>
              <a:t>--what do they LOVE about SMS?  </a:t>
            </a:r>
          </a:p>
          <a:p>
            <a:pPr marL="45720" indent="0">
              <a:buNone/>
            </a:pPr>
            <a:r>
              <a:rPr lang="en-US" sz="4000" dirty="0"/>
              <a:t>--what do they want to see CHANGED at SMS?  </a:t>
            </a:r>
          </a:p>
          <a:p>
            <a:pPr marL="45720" indent="0">
              <a:buNone/>
            </a:pPr>
            <a:r>
              <a:rPr lang="en-US" sz="4000" dirty="0"/>
              <a:t>--what would help other students LOVE SMS?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Students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Student group met weekly after school for one hour.  </a:t>
            </a:r>
          </a:p>
          <a:p>
            <a:r>
              <a:rPr lang="en-US" sz="4000" dirty="0"/>
              <a:t>Teacher-sponsor would lead a discussion about the discipline focus for the month.  For example, pedestrian safety in August.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Students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Teacher-sponsor would lead brainstorming session to develop ways to reach out to the student body.  </a:t>
            </a:r>
          </a:p>
          <a:p>
            <a:r>
              <a:rPr lang="en-US" sz="4000" dirty="0"/>
              <a:t>Student team would assign roles and jobs, set deadlines and dates for recording.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3) Pedestrian Safety 2017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1" t="6918" r="43835" b="-6918"/>
          <a:stretch/>
        </p:blipFill>
        <p:spPr>
          <a:xfrm>
            <a:off x="1288474" y="248971"/>
            <a:ext cx="9442436" cy="53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452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Students Engaging Students Spartan Shield</vt:lpstr>
      <vt:lpstr>Our Vision</vt:lpstr>
      <vt:lpstr>Our Vision</vt:lpstr>
      <vt:lpstr>Getting Started</vt:lpstr>
      <vt:lpstr>Getting Started</vt:lpstr>
      <vt:lpstr>Once we had our group…</vt:lpstr>
      <vt:lpstr>Working with the Students</vt:lpstr>
      <vt:lpstr>Working with the Students</vt:lpstr>
      <vt:lpstr>PowerPoint Presentation</vt:lpstr>
      <vt:lpstr>Student videos were posted on our online blog!</vt:lpstr>
      <vt:lpstr>PowerPoint Presentation</vt:lpstr>
      <vt:lpstr>The Biggest Impact</vt:lpstr>
      <vt:lpstr>PowerPoint Presentation</vt:lpstr>
      <vt:lpstr>PowerPoint Presentation</vt:lpstr>
      <vt:lpstr>Events &amp; Other Changes</vt:lpstr>
      <vt:lpstr>Pleasant Surprises!  </vt:lpstr>
      <vt:lpstr>Challenges</vt:lpstr>
      <vt:lpstr>Plans for Next Year?  </vt:lpstr>
      <vt:lpstr>Plans for Next Year</vt:lpstr>
      <vt:lpstr>Recommendations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Way, Gordon</dc:creator>
  <cp:lastModifiedBy>LEIF JOHNSON</cp:lastModifiedBy>
  <cp:revision>16</cp:revision>
  <dcterms:created xsi:type="dcterms:W3CDTF">2015-11-06T17:15:17Z</dcterms:created>
  <dcterms:modified xsi:type="dcterms:W3CDTF">2018-05-01T15:25:14Z</dcterms:modified>
</cp:coreProperties>
</file>