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57" r:id="rId2"/>
    <p:sldId id="256" r:id="rId3"/>
    <p:sldId id="258" r:id="rId4"/>
    <p:sldId id="292" r:id="rId5"/>
    <p:sldId id="288" r:id="rId6"/>
    <p:sldId id="290" r:id="rId7"/>
    <p:sldId id="291" r:id="rId8"/>
    <p:sldId id="259" r:id="rId9"/>
    <p:sldId id="260" r:id="rId10"/>
    <p:sldId id="262" r:id="rId11"/>
    <p:sldId id="263" r:id="rId12"/>
    <p:sldId id="264" r:id="rId13"/>
    <p:sldId id="265" r:id="rId14"/>
    <p:sldId id="267" r:id="rId15"/>
    <p:sldId id="268" r:id="rId16"/>
    <p:sldId id="269" r:id="rId17"/>
    <p:sldId id="271" r:id="rId18"/>
    <p:sldId id="274" r:id="rId19"/>
    <p:sldId id="272" r:id="rId20"/>
    <p:sldId id="273" r:id="rId21"/>
    <p:sldId id="275" r:id="rId22"/>
    <p:sldId id="276" r:id="rId23"/>
    <p:sldId id="277" r:id="rId24"/>
    <p:sldId id="279" r:id="rId25"/>
    <p:sldId id="280" r:id="rId26"/>
    <p:sldId id="281" r:id="rId27"/>
    <p:sldId id="283" r:id="rId28"/>
    <p:sldId id="282" r:id="rId29"/>
    <p:sldId id="284" r:id="rId30"/>
    <p:sldId id="285" r:id="rId31"/>
    <p:sldId id="286" r:id="rId32"/>
    <p:sldId id="287" r:id="rId33"/>
    <p:sldId id="293" r:id="rId34"/>
    <p:sldId id="294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8FED46-2490-A249-A574-E84CEA408B78}" type="doc">
      <dgm:prSet loTypeId="urn:microsoft.com/office/officeart/2005/8/layout/hierarchy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252D4E-7E46-614D-8897-F79BB909C076}">
      <dgm:prSet phldrT="[Text]"/>
      <dgm:spPr/>
      <dgm:t>
        <a:bodyPr/>
        <a:lstStyle/>
        <a:p>
          <a:r>
            <a:rPr lang="en-US" dirty="0" smtClean="0"/>
            <a:t>CICO Coordinator</a:t>
          </a:r>
          <a:endParaRPr lang="en-US" dirty="0"/>
        </a:p>
      </dgm:t>
    </dgm:pt>
    <dgm:pt modelId="{7C262304-AFF9-6E43-B9FD-64654F715C24}" type="parTrans" cxnId="{F9B2ACA1-59AB-C04B-837E-DD419660AF23}">
      <dgm:prSet/>
      <dgm:spPr/>
      <dgm:t>
        <a:bodyPr/>
        <a:lstStyle/>
        <a:p>
          <a:endParaRPr lang="en-US"/>
        </a:p>
      </dgm:t>
    </dgm:pt>
    <dgm:pt modelId="{26DA1098-49F0-684D-A16D-0984C34AB3D7}" type="sibTrans" cxnId="{F9B2ACA1-59AB-C04B-837E-DD419660AF23}">
      <dgm:prSet/>
      <dgm:spPr/>
      <dgm:t>
        <a:bodyPr/>
        <a:lstStyle/>
        <a:p>
          <a:endParaRPr lang="en-US"/>
        </a:p>
      </dgm:t>
    </dgm:pt>
    <dgm:pt modelId="{5CA249C7-1193-EA42-9420-1826AD381033}">
      <dgm:prSet phldrT="[Text]"/>
      <dgm:spPr/>
      <dgm:t>
        <a:bodyPr/>
        <a:lstStyle/>
        <a:p>
          <a:r>
            <a:rPr lang="en-US" dirty="0" smtClean="0"/>
            <a:t>Facilitator A</a:t>
          </a:r>
          <a:endParaRPr lang="en-US" dirty="0"/>
        </a:p>
      </dgm:t>
    </dgm:pt>
    <dgm:pt modelId="{B96AA368-2D81-0A43-8D94-07E04B4CE0A8}" type="parTrans" cxnId="{6DA94980-A834-D84F-BC0D-7CA169FBE1BB}">
      <dgm:prSet/>
      <dgm:spPr/>
      <dgm:t>
        <a:bodyPr/>
        <a:lstStyle/>
        <a:p>
          <a:endParaRPr lang="en-US"/>
        </a:p>
      </dgm:t>
    </dgm:pt>
    <dgm:pt modelId="{77C74A83-9C00-9B41-A95B-22D90AC013C0}" type="sibTrans" cxnId="{6DA94980-A834-D84F-BC0D-7CA169FBE1BB}">
      <dgm:prSet/>
      <dgm:spPr/>
      <dgm:t>
        <a:bodyPr/>
        <a:lstStyle/>
        <a:p>
          <a:endParaRPr lang="en-US"/>
        </a:p>
      </dgm:t>
    </dgm:pt>
    <dgm:pt modelId="{44F890E3-A646-3A4B-A91C-27925E265414}">
      <dgm:prSet phldrT="[Text]"/>
      <dgm:spPr/>
      <dgm:t>
        <a:bodyPr/>
        <a:lstStyle/>
        <a:p>
          <a:r>
            <a:rPr lang="en-US" dirty="0" smtClean="0"/>
            <a:t>Student 1</a:t>
          </a:r>
          <a:endParaRPr lang="en-US" dirty="0"/>
        </a:p>
      </dgm:t>
    </dgm:pt>
    <dgm:pt modelId="{89104717-421F-0340-A0BF-403E90A52C86}" type="parTrans" cxnId="{FD3E23B6-7757-8A4A-89D7-06E5B3A2C446}">
      <dgm:prSet/>
      <dgm:spPr/>
      <dgm:t>
        <a:bodyPr/>
        <a:lstStyle/>
        <a:p>
          <a:endParaRPr lang="en-US"/>
        </a:p>
      </dgm:t>
    </dgm:pt>
    <dgm:pt modelId="{380A7DD1-6E20-BD49-BC95-084120FB9072}" type="sibTrans" cxnId="{FD3E23B6-7757-8A4A-89D7-06E5B3A2C446}">
      <dgm:prSet/>
      <dgm:spPr/>
      <dgm:t>
        <a:bodyPr/>
        <a:lstStyle/>
        <a:p>
          <a:endParaRPr lang="en-US"/>
        </a:p>
      </dgm:t>
    </dgm:pt>
    <dgm:pt modelId="{E7992676-EE63-C447-B841-504D72AB8912}">
      <dgm:prSet phldrT="[Text]"/>
      <dgm:spPr/>
      <dgm:t>
        <a:bodyPr/>
        <a:lstStyle/>
        <a:p>
          <a:r>
            <a:rPr lang="en-US" dirty="0" smtClean="0"/>
            <a:t>Student 2</a:t>
          </a:r>
          <a:endParaRPr lang="en-US" dirty="0"/>
        </a:p>
      </dgm:t>
    </dgm:pt>
    <dgm:pt modelId="{774D49E6-325A-AF47-83F1-55D6FDE075F0}" type="parTrans" cxnId="{5194D65F-BFCF-E345-A948-B9AC61EE5A1B}">
      <dgm:prSet/>
      <dgm:spPr/>
      <dgm:t>
        <a:bodyPr/>
        <a:lstStyle/>
        <a:p>
          <a:endParaRPr lang="en-US"/>
        </a:p>
      </dgm:t>
    </dgm:pt>
    <dgm:pt modelId="{F8CAFE97-97B9-144A-949F-5B9134680242}" type="sibTrans" cxnId="{5194D65F-BFCF-E345-A948-B9AC61EE5A1B}">
      <dgm:prSet/>
      <dgm:spPr/>
      <dgm:t>
        <a:bodyPr/>
        <a:lstStyle/>
        <a:p>
          <a:endParaRPr lang="en-US"/>
        </a:p>
      </dgm:t>
    </dgm:pt>
    <dgm:pt modelId="{6F4E618A-7218-7442-856C-4713C9AFB385}">
      <dgm:prSet phldrT="[Text]"/>
      <dgm:spPr/>
      <dgm:t>
        <a:bodyPr/>
        <a:lstStyle/>
        <a:p>
          <a:r>
            <a:rPr lang="en-US" dirty="0" smtClean="0"/>
            <a:t>Facilitator B</a:t>
          </a:r>
          <a:endParaRPr lang="en-US" dirty="0"/>
        </a:p>
      </dgm:t>
    </dgm:pt>
    <dgm:pt modelId="{B3AFD02B-366A-6F4A-9B78-313CB301E76E}" type="parTrans" cxnId="{9F6A3447-042C-7348-A3BF-7B8B80185116}">
      <dgm:prSet/>
      <dgm:spPr/>
      <dgm:t>
        <a:bodyPr/>
        <a:lstStyle/>
        <a:p>
          <a:endParaRPr lang="en-US"/>
        </a:p>
      </dgm:t>
    </dgm:pt>
    <dgm:pt modelId="{8B222022-15B4-514B-B790-B67D2D829EC2}" type="sibTrans" cxnId="{9F6A3447-042C-7348-A3BF-7B8B80185116}">
      <dgm:prSet/>
      <dgm:spPr/>
      <dgm:t>
        <a:bodyPr/>
        <a:lstStyle/>
        <a:p>
          <a:endParaRPr lang="en-US"/>
        </a:p>
      </dgm:t>
    </dgm:pt>
    <dgm:pt modelId="{D8CB3170-4A1D-A545-9A69-014E5EEC4F38}">
      <dgm:prSet phldrT="[Text]"/>
      <dgm:spPr/>
      <dgm:t>
        <a:bodyPr/>
        <a:lstStyle/>
        <a:p>
          <a:r>
            <a:rPr lang="en-US" dirty="0" smtClean="0"/>
            <a:t>Student 3</a:t>
          </a:r>
          <a:endParaRPr lang="en-US" dirty="0"/>
        </a:p>
      </dgm:t>
    </dgm:pt>
    <dgm:pt modelId="{B2CB5B32-EC4F-674B-9619-6DBE2F68927F}" type="parTrans" cxnId="{2230A0B4-2D1C-8946-B870-8A38CDB32C23}">
      <dgm:prSet/>
      <dgm:spPr/>
      <dgm:t>
        <a:bodyPr/>
        <a:lstStyle/>
        <a:p>
          <a:endParaRPr lang="en-US"/>
        </a:p>
      </dgm:t>
    </dgm:pt>
    <dgm:pt modelId="{0E63EB6E-A366-9748-B6A8-79AA458B7B28}" type="sibTrans" cxnId="{2230A0B4-2D1C-8946-B870-8A38CDB32C23}">
      <dgm:prSet/>
      <dgm:spPr/>
      <dgm:t>
        <a:bodyPr/>
        <a:lstStyle/>
        <a:p>
          <a:endParaRPr lang="en-US"/>
        </a:p>
      </dgm:t>
    </dgm:pt>
    <dgm:pt modelId="{12B58F11-A19D-7144-8CDD-FA70B057C04B}">
      <dgm:prSet phldrT="[Text]"/>
      <dgm:spPr/>
      <dgm:t>
        <a:bodyPr/>
        <a:lstStyle/>
        <a:p>
          <a:r>
            <a:rPr lang="en-US" dirty="0" smtClean="0"/>
            <a:t>Student 4</a:t>
          </a:r>
          <a:endParaRPr lang="en-US" dirty="0"/>
        </a:p>
      </dgm:t>
    </dgm:pt>
    <dgm:pt modelId="{036E5727-7305-E940-BCB1-F8CB4E2EBC6C}" type="parTrans" cxnId="{1E5A588E-699C-0E48-916E-39FE99553AD3}">
      <dgm:prSet/>
      <dgm:spPr/>
      <dgm:t>
        <a:bodyPr/>
        <a:lstStyle/>
        <a:p>
          <a:endParaRPr lang="en-US"/>
        </a:p>
      </dgm:t>
    </dgm:pt>
    <dgm:pt modelId="{B382C2C3-AB48-7544-A533-72E5E789875C}" type="sibTrans" cxnId="{1E5A588E-699C-0E48-916E-39FE99553AD3}">
      <dgm:prSet/>
      <dgm:spPr/>
      <dgm:t>
        <a:bodyPr/>
        <a:lstStyle/>
        <a:p>
          <a:endParaRPr lang="en-US"/>
        </a:p>
      </dgm:t>
    </dgm:pt>
    <dgm:pt modelId="{1AFE1DAF-6AE1-6A48-AE1B-2ACE101D885D}" type="pres">
      <dgm:prSet presAssocID="{D08FED46-2490-A249-A574-E84CEA408B7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1C3C8A2-2B7E-3C45-80CE-6ED508D4FECC}" type="pres">
      <dgm:prSet presAssocID="{E6252D4E-7E46-614D-8897-F79BB909C076}" presName="hierRoot1" presStyleCnt="0"/>
      <dgm:spPr/>
      <dgm:t>
        <a:bodyPr/>
        <a:lstStyle/>
        <a:p>
          <a:endParaRPr lang="en-US"/>
        </a:p>
      </dgm:t>
    </dgm:pt>
    <dgm:pt modelId="{C247E255-E705-F544-B4D0-5BD87CDB75B8}" type="pres">
      <dgm:prSet presAssocID="{E6252D4E-7E46-614D-8897-F79BB909C076}" presName="composite" presStyleCnt="0"/>
      <dgm:spPr/>
      <dgm:t>
        <a:bodyPr/>
        <a:lstStyle/>
        <a:p>
          <a:endParaRPr lang="en-US"/>
        </a:p>
      </dgm:t>
    </dgm:pt>
    <dgm:pt modelId="{FDDE2680-1C78-EE44-86AC-2C89238A2AA9}" type="pres">
      <dgm:prSet presAssocID="{E6252D4E-7E46-614D-8897-F79BB909C076}" presName="background" presStyleLbl="node0" presStyleIdx="0" presStyleCnt="1"/>
      <dgm:spPr/>
      <dgm:t>
        <a:bodyPr/>
        <a:lstStyle/>
        <a:p>
          <a:endParaRPr lang="en-US"/>
        </a:p>
      </dgm:t>
    </dgm:pt>
    <dgm:pt modelId="{58017F65-4530-FE40-8D6D-C86BE0EE94E2}" type="pres">
      <dgm:prSet presAssocID="{E6252D4E-7E46-614D-8897-F79BB909C07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DCC2CA-E824-654E-B902-E1E9E3B06E05}" type="pres">
      <dgm:prSet presAssocID="{E6252D4E-7E46-614D-8897-F79BB909C076}" presName="hierChild2" presStyleCnt="0"/>
      <dgm:spPr/>
      <dgm:t>
        <a:bodyPr/>
        <a:lstStyle/>
        <a:p>
          <a:endParaRPr lang="en-US"/>
        </a:p>
      </dgm:t>
    </dgm:pt>
    <dgm:pt modelId="{3B1559CB-F519-9740-994F-3430CE1F3255}" type="pres">
      <dgm:prSet presAssocID="{B96AA368-2D81-0A43-8D94-07E04B4CE0A8}" presName="Name10" presStyleLbl="parChTrans1D2" presStyleIdx="0" presStyleCnt="2"/>
      <dgm:spPr/>
      <dgm:t>
        <a:bodyPr/>
        <a:lstStyle/>
        <a:p>
          <a:endParaRPr lang="en-US"/>
        </a:p>
      </dgm:t>
    </dgm:pt>
    <dgm:pt modelId="{5AA2D2D3-0F17-104E-A6ED-C8FD70ED9952}" type="pres">
      <dgm:prSet presAssocID="{5CA249C7-1193-EA42-9420-1826AD381033}" presName="hierRoot2" presStyleCnt="0"/>
      <dgm:spPr/>
      <dgm:t>
        <a:bodyPr/>
        <a:lstStyle/>
        <a:p>
          <a:endParaRPr lang="en-US"/>
        </a:p>
      </dgm:t>
    </dgm:pt>
    <dgm:pt modelId="{E879E4D3-1779-484A-AF91-486C0926D70D}" type="pres">
      <dgm:prSet presAssocID="{5CA249C7-1193-EA42-9420-1826AD381033}" presName="composite2" presStyleCnt="0"/>
      <dgm:spPr/>
      <dgm:t>
        <a:bodyPr/>
        <a:lstStyle/>
        <a:p>
          <a:endParaRPr lang="en-US"/>
        </a:p>
      </dgm:t>
    </dgm:pt>
    <dgm:pt modelId="{F6CB25C9-A171-3846-861E-CEE28179C9B4}" type="pres">
      <dgm:prSet presAssocID="{5CA249C7-1193-EA42-9420-1826AD381033}" presName="background2" presStyleLbl="node2" presStyleIdx="0" presStyleCnt="2"/>
      <dgm:spPr/>
      <dgm:t>
        <a:bodyPr/>
        <a:lstStyle/>
        <a:p>
          <a:endParaRPr lang="en-US"/>
        </a:p>
      </dgm:t>
    </dgm:pt>
    <dgm:pt modelId="{CB6C568D-2872-5144-AF60-109571875308}" type="pres">
      <dgm:prSet presAssocID="{5CA249C7-1193-EA42-9420-1826AD381033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8526B6-2FA7-E546-90AE-1650729BC933}" type="pres">
      <dgm:prSet presAssocID="{5CA249C7-1193-EA42-9420-1826AD381033}" presName="hierChild3" presStyleCnt="0"/>
      <dgm:spPr/>
      <dgm:t>
        <a:bodyPr/>
        <a:lstStyle/>
        <a:p>
          <a:endParaRPr lang="en-US"/>
        </a:p>
      </dgm:t>
    </dgm:pt>
    <dgm:pt modelId="{05679533-82EF-5D46-9AF7-574950021DA5}" type="pres">
      <dgm:prSet presAssocID="{89104717-421F-0340-A0BF-403E90A52C86}" presName="Name17" presStyleLbl="parChTrans1D3" presStyleIdx="0" presStyleCnt="4"/>
      <dgm:spPr/>
      <dgm:t>
        <a:bodyPr/>
        <a:lstStyle/>
        <a:p>
          <a:endParaRPr lang="en-US"/>
        </a:p>
      </dgm:t>
    </dgm:pt>
    <dgm:pt modelId="{EB2D8F1C-A0AC-C249-AED7-686B6223EA66}" type="pres">
      <dgm:prSet presAssocID="{44F890E3-A646-3A4B-A91C-27925E265414}" presName="hierRoot3" presStyleCnt="0"/>
      <dgm:spPr/>
      <dgm:t>
        <a:bodyPr/>
        <a:lstStyle/>
        <a:p>
          <a:endParaRPr lang="en-US"/>
        </a:p>
      </dgm:t>
    </dgm:pt>
    <dgm:pt modelId="{A02FE22E-ED59-8C41-97E8-4597ED29AE90}" type="pres">
      <dgm:prSet presAssocID="{44F890E3-A646-3A4B-A91C-27925E265414}" presName="composite3" presStyleCnt="0"/>
      <dgm:spPr/>
      <dgm:t>
        <a:bodyPr/>
        <a:lstStyle/>
        <a:p>
          <a:endParaRPr lang="en-US"/>
        </a:p>
      </dgm:t>
    </dgm:pt>
    <dgm:pt modelId="{A0045E88-582C-1649-B699-156959BD463F}" type="pres">
      <dgm:prSet presAssocID="{44F890E3-A646-3A4B-A91C-27925E265414}" presName="background3" presStyleLbl="node3" presStyleIdx="0" presStyleCnt="4"/>
      <dgm:spPr/>
      <dgm:t>
        <a:bodyPr/>
        <a:lstStyle/>
        <a:p>
          <a:endParaRPr lang="en-US"/>
        </a:p>
      </dgm:t>
    </dgm:pt>
    <dgm:pt modelId="{A3B332B8-81E0-2144-9E76-A088FCB80569}" type="pres">
      <dgm:prSet presAssocID="{44F890E3-A646-3A4B-A91C-27925E265414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978E10-D305-9C43-B5DC-5AA1F6EB96BE}" type="pres">
      <dgm:prSet presAssocID="{44F890E3-A646-3A4B-A91C-27925E265414}" presName="hierChild4" presStyleCnt="0"/>
      <dgm:spPr/>
      <dgm:t>
        <a:bodyPr/>
        <a:lstStyle/>
        <a:p>
          <a:endParaRPr lang="en-US"/>
        </a:p>
      </dgm:t>
    </dgm:pt>
    <dgm:pt modelId="{BDE79C03-48D2-A541-9728-E7A180E11186}" type="pres">
      <dgm:prSet presAssocID="{774D49E6-325A-AF47-83F1-55D6FDE075F0}" presName="Name17" presStyleLbl="parChTrans1D3" presStyleIdx="1" presStyleCnt="4"/>
      <dgm:spPr/>
      <dgm:t>
        <a:bodyPr/>
        <a:lstStyle/>
        <a:p>
          <a:endParaRPr lang="en-US"/>
        </a:p>
      </dgm:t>
    </dgm:pt>
    <dgm:pt modelId="{327A3777-46C6-174F-9880-7A214F7D51FF}" type="pres">
      <dgm:prSet presAssocID="{E7992676-EE63-C447-B841-504D72AB8912}" presName="hierRoot3" presStyleCnt="0"/>
      <dgm:spPr/>
      <dgm:t>
        <a:bodyPr/>
        <a:lstStyle/>
        <a:p>
          <a:endParaRPr lang="en-US"/>
        </a:p>
      </dgm:t>
    </dgm:pt>
    <dgm:pt modelId="{26CD6612-EB6A-EA44-BCEA-8652D6AEF943}" type="pres">
      <dgm:prSet presAssocID="{E7992676-EE63-C447-B841-504D72AB8912}" presName="composite3" presStyleCnt="0"/>
      <dgm:spPr/>
      <dgm:t>
        <a:bodyPr/>
        <a:lstStyle/>
        <a:p>
          <a:endParaRPr lang="en-US"/>
        </a:p>
      </dgm:t>
    </dgm:pt>
    <dgm:pt modelId="{5CD8A166-486C-BB4E-B8A5-2ED09A7A346E}" type="pres">
      <dgm:prSet presAssocID="{E7992676-EE63-C447-B841-504D72AB8912}" presName="background3" presStyleLbl="node3" presStyleIdx="1" presStyleCnt="4"/>
      <dgm:spPr/>
      <dgm:t>
        <a:bodyPr/>
        <a:lstStyle/>
        <a:p>
          <a:endParaRPr lang="en-US"/>
        </a:p>
      </dgm:t>
    </dgm:pt>
    <dgm:pt modelId="{68C8B14A-5C3B-CE4B-B9FF-F8190D7C910A}" type="pres">
      <dgm:prSet presAssocID="{E7992676-EE63-C447-B841-504D72AB8912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6CDFA6-A216-DB4D-A4A1-6725FF48DD90}" type="pres">
      <dgm:prSet presAssocID="{E7992676-EE63-C447-B841-504D72AB8912}" presName="hierChild4" presStyleCnt="0"/>
      <dgm:spPr/>
      <dgm:t>
        <a:bodyPr/>
        <a:lstStyle/>
        <a:p>
          <a:endParaRPr lang="en-US"/>
        </a:p>
      </dgm:t>
    </dgm:pt>
    <dgm:pt modelId="{B1488986-5428-DC43-8AD3-37942DDB08AB}" type="pres">
      <dgm:prSet presAssocID="{B3AFD02B-366A-6F4A-9B78-313CB301E76E}" presName="Name10" presStyleLbl="parChTrans1D2" presStyleIdx="1" presStyleCnt="2"/>
      <dgm:spPr/>
      <dgm:t>
        <a:bodyPr/>
        <a:lstStyle/>
        <a:p>
          <a:endParaRPr lang="en-US"/>
        </a:p>
      </dgm:t>
    </dgm:pt>
    <dgm:pt modelId="{D294E7F3-C27B-3E49-A2F2-600E807F9E3C}" type="pres">
      <dgm:prSet presAssocID="{6F4E618A-7218-7442-856C-4713C9AFB385}" presName="hierRoot2" presStyleCnt="0"/>
      <dgm:spPr/>
      <dgm:t>
        <a:bodyPr/>
        <a:lstStyle/>
        <a:p>
          <a:endParaRPr lang="en-US"/>
        </a:p>
      </dgm:t>
    </dgm:pt>
    <dgm:pt modelId="{5D98201C-7817-1C44-8A74-8E2680069678}" type="pres">
      <dgm:prSet presAssocID="{6F4E618A-7218-7442-856C-4713C9AFB385}" presName="composite2" presStyleCnt="0"/>
      <dgm:spPr/>
      <dgm:t>
        <a:bodyPr/>
        <a:lstStyle/>
        <a:p>
          <a:endParaRPr lang="en-US"/>
        </a:p>
      </dgm:t>
    </dgm:pt>
    <dgm:pt modelId="{1758969F-0F20-F247-9BF4-0155B21D1461}" type="pres">
      <dgm:prSet presAssocID="{6F4E618A-7218-7442-856C-4713C9AFB385}" presName="background2" presStyleLbl="node2" presStyleIdx="1" presStyleCnt="2"/>
      <dgm:spPr/>
      <dgm:t>
        <a:bodyPr/>
        <a:lstStyle/>
        <a:p>
          <a:endParaRPr lang="en-US"/>
        </a:p>
      </dgm:t>
    </dgm:pt>
    <dgm:pt modelId="{3368F138-89CA-F440-848F-F45202A50FB5}" type="pres">
      <dgm:prSet presAssocID="{6F4E618A-7218-7442-856C-4713C9AFB38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709BCE-856F-8243-8449-0EA6844FDAC4}" type="pres">
      <dgm:prSet presAssocID="{6F4E618A-7218-7442-856C-4713C9AFB385}" presName="hierChild3" presStyleCnt="0"/>
      <dgm:spPr/>
      <dgm:t>
        <a:bodyPr/>
        <a:lstStyle/>
        <a:p>
          <a:endParaRPr lang="en-US"/>
        </a:p>
      </dgm:t>
    </dgm:pt>
    <dgm:pt modelId="{71F0244D-F81D-3147-8B83-9966054EBD4B}" type="pres">
      <dgm:prSet presAssocID="{B2CB5B32-EC4F-674B-9619-6DBE2F68927F}" presName="Name17" presStyleLbl="parChTrans1D3" presStyleIdx="2" presStyleCnt="4"/>
      <dgm:spPr/>
      <dgm:t>
        <a:bodyPr/>
        <a:lstStyle/>
        <a:p>
          <a:endParaRPr lang="en-US"/>
        </a:p>
      </dgm:t>
    </dgm:pt>
    <dgm:pt modelId="{E8F2891E-37C3-3144-B827-183C6D7D8FA2}" type="pres">
      <dgm:prSet presAssocID="{D8CB3170-4A1D-A545-9A69-014E5EEC4F38}" presName="hierRoot3" presStyleCnt="0"/>
      <dgm:spPr/>
      <dgm:t>
        <a:bodyPr/>
        <a:lstStyle/>
        <a:p>
          <a:endParaRPr lang="en-US"/>
        </a:p>
      </dgm:t>
    </dgm:pt>
    <dgm:pt modelId="{B225C6AD-6FD4-A04F-B8C6-EFC619FE4D48}" type="pres">
      <dgm:prSet presAssocID="{D8CB3170-4A1D-A545-9A69-014E5EEC4F38}" presName="composite3" presStyleCnt="0"/>
      <dgm:spPr/>
      <dgm:t>
        <a:bodyPr/>
        <a:lstStyle/>
        <a:p>
          <a:endParaRPr lang="en-US"/>
        </a:p>
      </dgm:t>
    </dgm:pt>
    <dgm:pt modelId="{E9E80C8C-0F20-BF48-AC54-89EF2FBEFF21}" type="pres">
      <dgm:prSet presAssocID="{D8CB3170-4A1D-A545-9A69-014E5EEC4F38}" presName="background3" presStyleLbl="node3" presStyleIdx="2" presStyleCnt="4"/>
      <dgm:spPr/>
      <dgm:t>
        <a:bodyPr/>
        <a:lstStyle/>
        <a:p>
          <a:endParaRPr lang="en-US"/>
        </a:p>
      </dgm:t>
    </dgm:pt>
    <dgm:pt modelId="{1FB37D06-7CD4-A244-B2A5-BE8469E40E85}" type="pres">
      <dgm:prSet presAssocID="{D8CB3170-4A1D-A545-9A69-014E5EEC4F38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74354A-D157-D44E-A27A-6C0CF4506518}" type="pres">
      <dgm:prSet presAssocID="{D8CB3170-4A1D-A545-9A69-014E5EEC4F38}" presName="hierChild4" presStyleCnt="0"/>
      <dgm:spPr/>
      <dgm:t>
        <a:bodyPr/>
        <a:lstStyle/>
        <a:p>
          <a:endParaRPr lang="en-US"/>
        </a:p>
      </dgm:t>
    </dgm:pt>
    <dgm:pt modelId="{8BE5DB7B-C03B-E342-9960-836AD7876F5F}" type="pres">
      <dgm:prSet presAssocID="{036E5727-7305-E940-BCB1-F8CB4E2EBC6C}" presName="Name17" presStyleLbl="parChTrans1D3" presStyleIdx="3" presStyleCnt="4"/>
      <dgm:spPr/>
      <dgm:t>
        <a:bodyPr/>
        <a:lstStyle/>
        <a:p>
          <a:endParaRPr lang="en-US"/>
        </a:p>
      </dgm:t>
    </dgm:pt>
    <dgm:pt modelId="{7C2D388B-A28C-E341-8F0A-921BBD9AD118}" type="pres">
      <dgm:prSet presAssocID="{12B58F11-A19D-7144-8CDD-FA70B057C04B}" presName="hierRoot3" presStyleCnt="0"/>
      <dgm:spPr/>
      <dgm:t>
        <a:bodyPr/>
        <a:lstStyle/>
        <a:p>
          <a:endParaRPr lang="en-US"/>
        </a:p>
      </dgm:t>
    </dgm:pt>
    <dgm:pt modelId="{F0DA04B5-81B8-104A-A1B5-DBFA4B6C2BF9}" type="pres">
      <dgm:prSet presAssocID="{12B58F11-A19D-7144-8CDD-FA70B057C04B}" presName="composite3" presStyleCnt="0"/>
      <dgm:spPr/>
      <dgm:t>
        <a:bodyPr/>
        <a:lstStyle/>
        <a:p>
          <a:endParaRPr lang="en-US"/>
        </a:p>
      </dgm:t>
    </dgm:pt>
    <dgm:pt modelId="{AA727578-81F5-024B-8AD3-9422E4BD283F}" type="pres">
      <dgm:prSet presAssocID="{12B58F11-A19D-7144-8CDD-FA70B057C04B}" presName="background3" presStyleLbl="node3" presStyleIdx="3" presStyleCnt="4"/>
      <dgm:spPr/>
      <dgm:t>
        <a:bodyPr/>
        <a:lstStyle/>
        <a:p>
          <a:endParaRPr lang="en-US"/>
        </a:p>
      </dgm:t>
    </dgm:pt>
    <dgm:pt modelId="{5A8929C4-D1FC-B646-B14E-8C55AAF7E130}" type="pres">
      <dgm:prSet presAssocID="{12B58F11-A19D-7144-8CDD-FA70B057C04B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D4DD6C-5D86-5D42-9695-27D6156B66E6}" type="pres">
      <dgm:prSet presAssocID="{12B58F11-A19D-7144-8CDD-FA70B057C04B}" presName="hierChild4" presStyleCnt="0"/>
      <dgm:spPr/>
      <dgm:t>
        <a:bodyPr/>
        <a:lstStyle/>
        <a:p>
          <a:endParaRPr lang="en-US"/>
        </a:p>
      </dgm:t>
    </dgm:pt>
  </dgm:ptLst>
  <dgm:cxnLst>
    <dgm:cxn modelId="{FD3E23B6-7757-8A4A-89D7-06E5B3A2C446}" srcId="{5CA249C7-1193-EA42-9420-1826AD381033}" destId="{44F890E3-A646-3A4B-A91C-27925E265414}" srcOrd="0" destOrd="0" parTransId="{89104717-421F-0340-A0BF-403E90A52C86}" sibTransId="{380A7DD1-6E20-BD49-BC95-084120FB9072}"/>
    <dgm:cxn modelId="{6DA94980-A834-D84F-BC0D-7CA169FBE1BB}" srcId="{E6252D4E-7E46-614D-8897-F79BB909C076}" destId="{5CA249C7-1193-EA42-9420-1826AD381033}" srcOrd="0" destOrd="0" parTransId="{B96AA368-2D81-0A43-8D94-07E04B4CE0A8}" sibTransId="{77C74A83-9C00-9B41-A95B-22D90AC013C0}"/>
    <dgm:cxn modelId="{E19338A1-635B-7B49-89D4-5E4AD1FAC188}" type="presOf" srcId="{B2CB5B32-EC4F-674B-9619-6DBE2F68927F}" destId="{71F0244D-F81D-3147-8B83-9966054EBD4B}" srcOrd="0" destOrd="0" presId="urn:microsoft.com/office/officeart/2005/8/layout/hierarchy1"/>
    <dgm:cxn modelId="{9149AAC2-1D8C-C24B-8EB4-9A45BE80CF2B}" type="presOf" srcId="{E7992676-EE63-C447-B841-504D72AB8912}" destId="{68C8B14A-5C3B-CE4B-B9FF-F8190D7C910A}" srcOrd="0" destOrd="0" presId="urn:microsoft.com/office/officeart/2005/8/layout/hierarchy1"/>
    <dgm:cxn modelId="{2230A0B4-2D1C-8946-B870-8A38CDB32C23}" srcId="{6F4E618A-7218-7442-856C-4713C9AFB385}" destId="{D8CB3170-4A1D-A545-9A69-014E5EEC4F38}" srcOrd="0" destOrd="0" parTransId="{B2CB5B32-EC4F-674B-9619-6DBE2F68927F}" sibTransId="{0E63EB6E-A366-9748-B6A8-79AA458B7B28}"/>
    <dgm:cxn modelId="{D3FF564B-F320-1147-9C65-32D4F2894293}" type="presOf" srcId="{6F4E618A-7218-7442-856C-4713C9AFB385}" destId="{3368F138-89CA-F440-848F-F45202A50FB5}" srcOrd="0" destOrd="0" presId="urn:microsoft.com/office/officeart/2005/8/layout/hierarchy1"/>
    <dgm:cxn modelId="{314B82A7-1C84-994D-9351-4A277308A828}" type="presOf" srcId="{B96AA368-2D81-0A43-8D94-07E04B4CE0A8}" destId="{3B1559CB-F519-9740-994F-3430CE1F3255}" srcOrd="0" destOrd="0" presId="urn:microsoft.com/office/officeart/2005/8/layout/hierarchy1"/>
    <dgm:cxn modelId="{B53E5AEB-D032-754B-81D2-07F991FAD91A}" type="presOf" srcId="{036E5727-7305-E940-BCB1-F8CB4E2EBC6C}" destId="{8BE5DB7B-C03B-E342-9960-836AD7876F5F}" srcOrd="0" destOrd="0" presId="urn:microsoft.com/office/officeart/2005/8/layout/hierarchy1"/>
    <dgm:cxn modelId="{1A1DFA69-4A08-9F4B-930A-B47F39D4001C}" type="presOf" srcId="{D08FED46-2490-A249-A574-E84CEA408B78}" destId="{1AFE1DAF-6AE1-6A48-AE1B-2ACE101D885D}" srcOrd="0" destOrd="0" presId="urn:microsoft.com/office/officeart/2005/8/layout/hierarchy1"/>
    <dgm:cxn modelId="{F9B2ACA1-59AB-C04B-837E-DD419660AF23}" srcId="{D08FED46-2490-A249-A574-E84CEA408B78}" destId="{E6252D4E-7E46-614D-8897-F79BB909C076}" srcOrd="0" destOrd="0" parTransId="{7C262304-AFF9-6E43-B9FD-64654F715C24}" sibTransId="{26DA1098-49F0-684D-A16D-0984C34AB3D7}"/>
    <dgm:cxn modelId="{5194D65F-BFCF-E345-A948-B9AC61EE5A1B}" srcId="{5CA249C7-1193-EA42-9420-1826AD381033}" destId="{E7992676-EE63-C447-B841-504D72AB8912}" srcOrd="1" destOrd="0" parTransId="{774D49E6-325A-AF47-83F1-55D6FDE075F0}" sibTransId="{F8CAFE97-97B9-144A-949F-5B9134680242}"/>
    <dgm:cxn modelId="{DC2115BD-FC8C-A04F-801E-5F14629B85D2}" type="presOf" srcId="{5CA249C7-1193-EA42-9420-1826AD381033}" destId="{CB6C568D-2872-5144-AF60-109571875308}" srcOrd="0" destOrd="0" presId="urn:microsoft.com/office/officeart/2005/8/layout/hierarchy1"/>
    <dgm:cxn modelId="{751EE666-50F6-4746-8FA0-4FF3A2C535A9}" type="presOf" srcId="{774D49E6-325A-AF47-83F1-55D6FDE075F0}" destId="{BDE79C03-48D2-A541-9728-E7A180E11186}" srcOrd="0" destOrd="0" presId="urn:microsoft.com/office/officeart/2005/8/layout/hierarchy1"/>
    <dgm:cxn modelId="{5755F75F-9E8D-E141-AFDA-A083BE80D9DA}" type="presOf" srcId="{12B58F11-A19D-7144-8CDD-FA70B057C04B}" destId="{5A8929C4-D1FC-B646-B14E-8C55AAF7E130}" srcOrd="0" destOrd="0" presId="urn:microsoft.com/office/officeart/2005/8/layout/hierarchy1"/>
    <dgm:cxn modelId="{1E5A588E-699C-0E48-916E-39FE99553AD3}" srcId="{6F4E618A-7218-7442-856C-4713C9AFB385}" destId="{12B58F11-A19D-7144-8CDD-FA70B057C04B}" srcOrd="1" destOrd="0" parTransId="{036E5727-7305-E940-BCB1-F8CB4E2EBC6C}" sibTransId="{B382C2C3-AB48-7544-A533-72E5E789875C}"/>
    <dgm:cxn modelId="{B4DDD8F4-1EE8-1C43-884E-E9B38D2C1654}" type="presOf" srcId="{89104717-421F-0340-A0BF-403E90A52C86}" destId="{05679533-82EF-5D46-9AF7-574950021DA5}" srcOrd="0" destOrd="0" presId="urn:microsoft.com/office/officeart/2005/8/layout/hierarchy1"/>
    <dgm:cxn modelId="{CDBB2806-8D2E-2B4B-B686-FB9A848EF888}" type="presOf" srcId="{D8CB3170-4A1D-A545-9A69-014E5EEC4F38}" destId="{1FB37D06-7CD4-A244-B2A5-BE8469E40E85}" srcOrd="0" destOrd="0" presId="urn:microsoft.com/office/officeart/2005/8/layout/hierarchy1"/>
    <dgm:cxn modelId="{86216CB3-F748-F24E-913E-428A20F520C8}" type="presOf" srcId="{E6252D4E-7E46-614D-8897-F79BB909C076}" destId="{58017F65-4530-FE40-8D6D-C86BE0EE94E2}" srcOrd="0" destOrd="0" presId="urn:microsoft.com/office/officeart/2005/8/layout/hierarchy1"/>
    <dgm:cxn modelId="{9F6A3447-042C-7348-A3BF-7B8B80185116}" srcId="{E6252D4E-7E46-614D-8897-F79BB909C076}" destId="{6F4E618A-7218-7442-856C-4713C9AFB385}" srcOrd="1" destOrd="0" parTransId="{B3AFD02B-366A-6F4A-9B78-313CB301E76E}" sibTransId="{8B222022-15B4-514B-B790-B67D2D829EC2}"/>
    <dgm:cxn modelId="{02FED0FB-6068-3A4A-B7E0-8029E5B91533}" type="presOf" srcId="{44F890E3-A646-3A4B-A91C-27925E265414}" destId="{A3B332B8-81E0-2144-9E76-A088FCB80569}" srcOrd="0" destOrd="0" presId="urn:microsoft.com/office/officeart/2005/8/layout/hierarchy1"/>
    <dgm:cxn modelId="{6C0FBE48-2112-A343-BD12-5DE02F2A4164}" type="presOf" srcId="{B3AFD02B-366A-6F4A-9B78-313CB301E76E}" destId="{B1488986-5428-DC43-8AD3-37942DDB08AB}" srcOrd="0" destOrd="0" presId="urn:microsoft.com/office/officeart/2005/8/layout/hierarchy1"/>
    <dgm:cxn modelId="{AB304F9E-7B47-D542-B63C-BDA3C8E619AC}" type="presParOf" srcId="{1AFE1DAF-6AE1-6A48-AE1B-2ACE101D885D}" destId="{B1C3C8A2-2B7E-3C45-80CE-6ED508D4FECC}" srcOrd="0" destOrd="0" presId="urn:microsoft.com/office/officeart/2005/8/layout/hierarchy1"/>
    <dgm:cxn modelId="{FA9068BD-C8E3-0D4D-A2FE-644F1696BE2E}" type="presParOf" srcId="{B1C3C8A2-2B7E-3C45-80CE-6ED508D4FECC}" destId="{C247E255-E705-F544-B4D0-5BD87CDB75B8}" srcOrd="0" destOrd="0" presId="urn:microsoft.com/office/officeart/2005/8/layout/hierarchy1"/>
    <dgm:cxn modelId="{236D093E-73AD-A845-BDDA-D67820D6666C}" type="presParOf" srcId="{C247E255-E705-F544-B4D0-5BD87CDB75B8}" destId="{FDDE2680-1C78-EE44-86AC-2C89238A2AA9}" srcOrd="0" destOrd="0" presId="urn:microsoft.com/office/officeart/2005/8/layout/hierarchy1"/>
    <dgm:cxn modelId="{8BD3CBF4-937C-9E42-AAA9-236E4B01561F}" type="presParOf" srcId="{C247E255-E705-F544-B4D0-5BD87CDB75B8}" destId="{58017F65-4530-FE40-8D6D-C86BE0EE94E2}" srcOrd="1" destOrd="0" presId="urn:microsoft.com/office/officeart/2005/8/layout/hierarchy1"/>
    <dgm:cxn modelId="{B5CEA060-8A5A-9943-A5C3-C6064C1CA73C}" type="presParOf" srcId="{B1C3C8A2-2B7E-3C45-80CE-6ED508D4FECC}" destId="{8CDCC2CA-E824-654E-B902-E1E9E3B06E05}" srcOrd="1" destOrd="0" presId="urn:microsoft.com/office/officeart/2005/8/layout/hierarchy1"/>
    <dgm:cxn modelId="{5AF92892-C0E5-6249-BB2E-4CFA0C43D341}" type="presParOf" srcId="{8CDCC2CA-E824-654E-B902-E1E9E3B06E05}" destId="{3B1559CB-F519-9740-994F-3430CE1F3255}" srcOrd="0" destOrd="0" presId="urn:microsoft.com/office/officeart/2005/8/layout/hierarchy1"/>
    <dgm:cxn modelId="{C8603B0E-72F3-1F49-B23F-EF09C3CE3300}" type="presParOf" srcId="{8CDCC2CA-E824-654E-B902-E1E9E3B06E05}" destId="{5AA2D2D3-0F17-104E-A6ED-C8FD70ED9952}" srcOrd="1" destOrd="0" presId="urn:microsoft.com/office/officeart/2005/8/layout/hierarchy1"/>
    <dgm:cxn modelId="{5E6A46E1-976B-E24C-978C-C29797A980DF}" type="presParOf" srcId="{5AA2D2D3-0F17-104E-A6ED-C8FD70ED9952}" destId="{E879E4D3-1779-484A-AF91-486C0926D70D}" srcOrd="0" destOrd="0" presId="urn:microsoft.com/office/officeart/2005/8/layout/hierarchy1"/>
    <dgm:cxn modelId="{81945274-AB26-1042-AAC9-F9E115EFBDA1}" type="presParOf" srcId="{E879E4D3-1779-484A-AF91-486C0926D70D}" destId="{F6CB25C9-A171-3846-861E-CEE28179C9B4}" srcOrd="0" destOrd="0" presId="urn:microsoft.com/office/officeart/2005/8/layout/hierarchy1"/>
    <dgm:cxn modelId="{E3B8436F-3CA6-5D42-8B38-B5E080F7C605}" type="presParOf" srcId="{E879E4D3-1779-484A-AF91-486C0926D70D}" destId="{CB6C568D-2872-5144-AF60-109571875308}" srcOrd="1" destOrd="0" presId="urn:microsoft.com/office/officeart/2005/8/layout/hierarchy1"/>
    <dgm:cxn modelId="{5A527559-2022-6249-8000-E3A893ED88C5}" type="presParOf" srcId="{5AA2D2D3-0F17-104E-A6ED-C8FD70ED9952}" destId="{218526B6-2FA7-E546-90AE-1650729BC933}" srcOrd="1" destOrd="0" presId="urn:microsoft.com/office/officeart/2005/8/layout/hierarchy1"/>
    <dgm:cxn modelId="{747CE0BE-3368-C14E-8759-D32C88DC5695}" type="presParOf" srcId="{218526B6-2FA7-E546-90AE-1650729BC933}" destId="{05679533-82EF-5D46-9AF7-574950021DA5}" srcOrd="0" destOrd="0" presId="urn:microsoft.com/office/officeart/2005/8/layout/hierarchy1"/>
    <dgm:cxn modelId="{88D42F6C-FEA3-FA4F-80B6-430D04E3A5C3}" type="presParOf" srcId="{218526B6-2FA7-E546-90AE-1650729BC933}" destId="{EB2D8F1C-A0AC-C249-AED7-686B6223EA66}" srcOrd="1" destOrd="0" presId="urn:microsoft.com/office/officeart/2005/8/layout/hierarchy1"/>
    <dgm:cxn modelId="{3D880FFB-B5E7-5C46-9E21-13B112B3A9BC}" type="presParOf" srcId="{EB2D8F1C-A0AC-C249-AED7-686B6223EA66}" destId="{A02FE22E-ED59-8C41-97E8-4597ED29AE90}" srcOrd="0" destOrd="0" presId="urn:microsoft.com/office/officeart/2005/8/layout/hierarchy1"/>
    <dgm:cxn modelId="{6131E984-3568-D54C-8722-8D1A1FDCE771}" type="presParOf" srcId="{A02FE22E-ED59-8C41-97E8-4597ED29AE90}" destId="{A0045E88-582C-1649-B699-156959BD463F}" srcOrd="0" destOrd="0" presId="urn:microsoft.com/office/officeart/2005/8/layout/hierarchy1"/>
    <dgm:cxn modelId="{5EC70DF7-23DF-B34F-A03F-1919D626B255}" type="presParOf" srcId="{A02FE22E-ED59-8C41-97E8-4597ED29AE90}" destId="{A3B332B8-81E0-2144-9E76-A088FCB80569}" srcOrd="1" destOrd="0" presId="urn:microsoft.com/office/officeart/2005/8/layout/hierarchy1"/>
    <dgm:cxn modelId="{9CE6ED77-09A4-7042-991B-3787D23782EC}" type="presParOf" srcId="{EB2D8F1C-A0AC-C249-AED7-686B6223EA66}" destId="{B2978E10-D305-9C43-B5DC-5AA1F6EB96BE}" srcOrd="1" destOrd="0" presId="urn:microsoft.com/office/officeart/2005/8/layout/hierarchy1"/>
    <dgm:cxn modelId="{CC4D0F9F-AE71-0A43-B40B-802589531684}" type="presParOf" srcId="{218526B6-2FA7-E546-90AE-1650729BC933}" destId="{BDE79C03-48D2-A541-9728-E7A180E11186}" srcOrd="2" destOrd="0" presId="urn:microsoft.com/office/officeart/2005/8/layout/hierarchy1"/>
    <dgm:cxn modelId="{6520DBAA-F863-EC41-8847-D81E87A49CD7}" type="presParOf" srcId="{218526B6-2FA7-E546-90AE-1650729BC933}" destId="{327A3777-46C6-174F-9880-7A214F7D51FF}" srcOrd="3" destOrd="0" presId="urn:microsoft.com/office/officeart/2005/8/layout/hierarchy1"/>
    <dgm:cxn modelId="{BF99398D-7838-8249-BF54-7F3748D0599A}" type="presParOf" srcId="{327A3777-46C6-174F-9880-7A214F7D51FF}" destId="{26CD6612-EB6A-EA44-BCEA-8652D6AEF943}" srcOrd="0" destOrd="0" presId="urn:microsoft.com/office/officeart/2005/8/layout/hierarchy1"/>
    <dgm:cxn modelId="{3D835A93-6656-E94D-8354-D10E61B6ABCA}" type="presParOf" srcId="{26CD6612-EB6A-EA44-BCEA-8652D6AEF943}" destId="{5CD8A166-486C-BB4E-B8A5-2ED09A7A346E}" srcOrd="0" destOrd="0" presId="urn:microsoft.com/office/officeart/2005/8/layout/hierarchy1"/>
    <dgm:cxn modelId="{8ACFDDA8-91E6-BC4D-A183-E007D57145D5}" type="presParOf" srcId="{26CD6612-EB6A-EA44-BCEA-8652D6AEF943}" destId="{68C8B14A-5C3B-CE4B-B9FF-F8190D7C910A}" srcOrd="1" destOrd="0" presId="urn:microsoft.com/office/officeart/2005/8/layout/hierarchy1"/>
    <dgm:cxn modelId="{4D4EE32F-AC16-0E4E-82E3-43F407AC2B0D}" type="presParOf" srcId="{327A3777-46C6-174F-9880-7A214F7D51FF}" destId="{DD6CDFA6-A216-DB4D-A4A1-6725FF48DD90}" srcOrd="1" destOrd="0" presId="urn:microsoft.com/office/officeart/2005/8/layout/hierarchy1"/>
    <dgm:cxn modelId="{691FBE06-7986-634F-9174-36D540D1079A}" type="presParOf" srcId="{8CDCC2CA-E824-654E-B902-E1E9E3B06E05}" destId="{B1488986-5428-DC43-8AD3-37942DDB08AB}" srcOrd="2" destOrd="0" presId="urn:microsoft.com/office/officeart/2005/8/layout/hierarchy1"/>
    <dgm:cxn modelId="{973F9C8A-732C-4D4F-975A-78AECE713ED3}" type="presParOf" srcId="{8CDCC2CA-E824-654E-B902-E1E9E3B06E05}" destId="{D294E7F3-C27B-3E49-A2F2-600E807F9E3C}" srcOrd="3" destOrd="0" presId="urn:microsoft.com/office/officeart/2005/8/layout/hierarchy1"/>
    <dgm:cxn modelId="{1D8AAB4C-C4DF-C348-95CE-E2D704847770}" type="presParOf" srcId="{D294E7F3-C27B-3E49-A2F2-600E807F9E3C}" destId="{5D98201C-7817-1C44-8A74-8E2680069678}" srcOrd="0" destOrd="0" presId="urn:microsoft.com/office/officeart/2005/8/layout/hierarchy1"/>
    <dgm:cxn modelId="{11960F6F-828E-8543-B814-D2A5353C651D}" type="presParOf" srcId="{5D98201C-7817-1C44-8A74-8E2680069678}" destId="{1758969F-0F20-F247-9BF4-0155B21D1461}" srcOrd="0" destOrd="0" presId="urn:microsoft.com/office/officeart/2005/8/layout/hierarchy1"/>
    <dgm:cxn modelId="{CE36EC2D-0DAE-B64C-8078-2E0CF5E55A44}" type="presParOf" srcId="{5D98201C-7817-1C44-8A74-8E2680069678}" destId="{3368F138-89CA-F440-848F-F45202A50FB5}" srcOrd="1" destOrd="0" presId="urn:microsoft.com/office/officeart/2005/8/layout/hierarchy1"/>
    <dgm:cxn modelId="{6DDA6461-4D3D-DC4A-A0A6-66D24DBBE18E}" type="presParOf" srcId="{D294E7F3-C27B-3E49-A2F2-600E807F9E3C}" destId="{2F709BCE-856F-8243-8449-0EA6844FDAC4}" srcOrd="1" destOrd="0" presId="urn:microsoft.com/office/officeart/2005/8/layout/hierarchy1"/>
    <dgm:cxn modelId="{81C55634-8AB3-074A-8C7B-0773665A375F}" type="presParOf" srcId="{2F709BCE-856F-8243-8449-0EA6844FDAC4}" destId="{71F0244D-F81D-3147-8B83-9966054EBD4B}" srcOrd="0" destOrd="0" presId="urn:microsoft.com/office/officeart/2005/8/layout/hierarchy1"/>
    <dgm:cxn modelId="{F6698CB6-FD95-2240-948A-4C8884913556}" type="presParOf" srcId="{2F709BCE-856F-8243-8449-0EA6844FDAC4}" destId="{E8F2891E-37C3-3144-B827-183C6D7D8FA2}" srcOrd="1" destOrd="0" presId="urn:microsoft.com/office/officeart/2005/8/layout/hierarchy1"/>
    <dgm:cxn modelId="{7E9A2D61-2BF6-DD40-A37C-D6FA2B6E97EA}" type="presParOf" srcId="{E8F2891E-37C3-3144-B827-183C6D7D8FA2}" destId="{B225C6AD-6FD4-A04F-B8C6-EFC619FE4D48}" srcOrd="0" destOrd="0" presId="urn:microsoft.com/office/officeart/2005/8/layout/hierarchy1"/>
    <dgm:cxn modelId="{9E6F1437-F28B-5540-BBDE-AE9E406E8465}" type="presParOf" srcId="{B225C6AD-6FD4-A04F-B8C6-EFC619FE4D48}" destId="{E9E80C8C-0F20-BF48-AC54-89EF2FBEFF21}" srcOrd="0" destOrd="0" presId="urn:microsoft.com/office/officeart/2005/8/layout/hierarchy1"/>
    <dgm:cxn modelId="{FC2D8B57-F14D-8B48-B594-7B87E8C3606B}" type="presParOf" srcId="{B225C6AD-6FD4-A04F-B8C6-EFC619FE4D48}" destId="{1FB37D06-7CD4-A244-B2A5-BE8469E40E85}" srcOrd="1" destOrd="0" presId="urn:microsoft.com/office/officeart/2005/8/layout/hierarchy1"/>
    <dgm:cxn modelId="{8E3135B7-AF02-B74E-853B-B07A30E5CE98}" type="presParOf" srcId="{E8F2891E-37C3-3144-B827-183C6D7D8FA2}" destId="{AA74354A-D157-D44E-A27A-6C0CF4506518}" srcOrd="1" destOrd="0" presId="urn:microsoft.com/office/officeart/2005/8/layout/hierarchy1"/>
    <dgm:cxn modelId="{24CF8C06-B2EB-8141-941D-F8D846E62B25}" type="presParOf" srcId="{2F709BCE-856F-8243-8449-0EA6844FDAC4}" destId="{8BE5DB7B-C03B-E342-9960-836AD7876F5F}" srcOrd="2" destOrd="0" presId="urn:microsoft.com/office/officeart/2005/8/layout/hierarchy1"/>
    <dgm:cxn modelId="{5AFAD71E-5666-1042-A2DC-EF748E3A95AC}" type="presParOf" srcId="{2F709BCE-856F-8243-8449-0EA6844FDAC4}" destId="{7C2D388B-A28C-E341-8F0A-921BBD9AD118}" srcOrd="3" destOrd="0" presId="urn:microsoft.com/office/officeart/2005/8/layout/hierarchy1"/>
    <dgm:cxn modelId="{74EFF91D-0194-F34C-A5E0-43A47CD14EE1}" type="presParOf" srcId="{7C2D388B-A28C-E341-8F0A-921BBD9AD118}" destId="{F0DA04B5-81B8-104A-A1B5-DBFA4B6C2BF9}" srcOrd="0" destOrd="0" presId="urn:microsoft.com/office/officeart/2005/8/layout/hierarchy1"/>
    <dgm:cxn modelId="{C56F11C4-AC82-0344-98B7-DB3C7E019583}" type="presParOf" srcId="{F0DA04B5-81B8-104A-A1B5-DBFA4B6C2BF9}" destId="{AA727578-81F5-024B-8AD3-9422E4BD283F}" srcOrd="0" destOrd="0" presId="urn:microsoft.com/office/officeart/2005/8/layout/hierarchy1"/>
    <dgm:cxn modelId="{7A2FE769-BC07-C342-ADDB-33C9412190E8}" type="presParOf" srcId="{F0DA04B5-81B8-104A-A1B5-DBFA4B6C2BF9}" destId="{5A8929C4-D1FC-B646-B14E-8C55AAF7E130}" srcOrd="1" destOrd="0" presId="urn:microsoft.com/office/officeart/2005/8/layout/hierarchy1"/>
    <dgm:cxn modelId="{94B403E7-F295-D845-A5BF-AB01D0136745}" type="presParOf" srcId="{7C2D388B-A28C-E341-8F0A-921BBD9AD118}" destId="{A6D4DD6C-5D86-5D42-9695-27D6156B66E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0D7CD8-5F32-8F45-B7EB-C89A6B53ABB3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445CD6-BDFE-6D49-A506-E99D00492D41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/>
            <a:t>Tell = </a:t>
          </a:r>
          <a:r>
            <a:rPr lang="en-US" dirty="0" smtClean="0"/>
            <a:t>Coaching</a:t>
          </a:r>
          <a:endParaRPr lang="en-US" dirty="0"/>
        </a:p>
      </dgm:t>
    </dgm:pt>
    <dgm:pt modelId="{F5F338A0-1A45-974B-9F72-0F727A220AF2}" type="parTrans" cxnId="{8BEE70D0-2131-2045-8765-BDB7BBD11D00}">
      <dgm:prSet/>
      <dgm:spPr/>
      <dgm:t>
        <a:bodyPr/>
        <a:lstStyle/>
        <a:p>
          <a:endParaRPr lang="en-US"/>
        </a:p>
      </dgm:t>
    </dgm:pt>
    <dgm:pt modelId="{B35B6D17-DDA0-0541-9E4D-57540873FAE2}" type="sibTrans" cxnId="{8BEE70D0-2131-2045-8765-BDB7BBD11D00}">
      <dgm:prSet/>
      <dgm:spPr/>
      <dgm:t>
        <a:bodyPr/>
        <a:lstStyle/>
        <a:p>
          <a:endParaRPr lang="en-US"/>
        </a:p>
      </dgm:t>
    </dgm:pt>
    <dgm:pt modelId="{9373F4DC-0C16-CE4B-9C3B-48638FBD9091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/>
            <a:t>Show = </a:t>
          </a:r>
          <a:r>
            <a:rPr lang="en-US" dirty="0" smtClean="0"/>
            <a:t>Modeling</a:t>
          </a:r>
          <a:endParaRPr lang="en-US" dirty="0"/>
        </a:p>
      </dgm:t>
    </dgm:pt>
    <dgm:pt modelId="{2A29EA2F-C0E3-9B4F-8D7F-44A2639E0305}" type="parTrans" cxnId="{324F87F1-9CEB-B742-BDA0-126C941B7B6D}">
      <dgm:prSet/>
      <dgm:spPr/>
      <dgm:t>
        <a:bodyPr/>
        <a:lstStyle/>
        <a:p>
          <a:endParaRPr lang="en-US"/>
        </a:p>
      </dgm:t>
    </dgm:pt>
    <dgm:pt modelId="{8633672B-B2C5-4A4B-8500-56E561F8716B}" type="sibTrans" cxnId="{324F87F1-9CEB-B742-BDA0-126C941B7B6D}">
      <dgm:prSet/>
      <dgm:spPr/>
      <dgm:t>
        <a:bodyPr/>
        <a:lstStyle/>
        <a:p>
          <a:endParaRPr lang="en-US"/>
        </a:p>
      </dgm:t>
    </dgm:pt>
    <dgm:pt modelId="{D24D0C9C-0A87-7945-8CD2-E8ADF7DE324E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en-US" b="1" dirty="0" smtClean="0"/>
            <a:t>Do = </a:t>
          </a:r>
        </a:p>
        <a:p>
          <a:pPr>
            <a:lnSpc>
              <a:spcPct val="90000"/>
            </a:lnSpc>
            <a:spcAft>
              <a:spcPts val="0"/>
            </a:spcAft>
          </a:pPr>
          <a:r>
            <a:rPr lang="en-US" dirty="0" smtClean="0"/>
            <a:t>Role Play</a:t>
          </a:r>
          <a:endParaRPr lang="en-US" dirty="0"/>
        </a:p>
      </dgm:t>
    </dgm:pt>
    <dgm:pt modelId="{02261C02-63B0-C544-B6E3-8FB9F69A2A02}" type="parTrans" cxnId="{2713D89C-45FF-2D41-B4B9-E575C08E79CC}">
      <dgm:prSet/>
      <dgm:spPr/>
      <dgm:t>
        <a:bodyPr/>
        <a:lstStyle/>
        <a:p>
          <a:endParaRPr lang="en-US"/>
        </a:p>
      </dgm:t>
    </dgm:pt>
    <dgm:pt modelId="{FEB81739-0F85-8B4B-8A2B-A7DD6144F46F}" type="sibTrans" cxnId="{2713D89C-45FF-2D41-B4B9-E575C08E79CC}">
      <dgm:prSet/>
      <dgm:spPr/>
      <dgm:t>
        <a:bodyPr/>
        <a:lstStyle/>
        <a:p>
          <a:endParaRPr lang="en-US"/>
        </a:p>
      </dgm:t>
    </dgm:pt>
    <dgm:pt modelId="{95FE576B-48DF-4D49-8C47-6C743143EA3E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/>
            <a:t>Practice = </a:t>
          </a:r>
          <a:r>
            <a:rPr lang="en-US" dirty="0" smtClean="0"/>
            <a:t>Rehearsal</a:t>
          </a:r>
          <a:endParaRPr lang="en-US" dirty="0"/>
        </a:p>
      </dgm:t>
    </dgm:pt>
    <dgm:pt modelId="{83CF3801-98A1-034B-8028-218A44CA2FC9}" type="parTrans" cxnId="{D1AB39DC-5A78-D74C-BCA5-B59672B686BF}">
      <dgm:prSet/>
      <dgm:spPr/>
      <dgm:t>
        <a:bodyPr/>
        <a:lstStyle/>
        <a:p>
          <a:endParaRPr lang="en-US"/>
        </a:p>
      </dgm:t>
    </dgm:pt>
    <dgm:pt modelId="{23947A78-5493-0F4F-A898-3182ACB1DBC4}" type="sibTrans" cxnId="{D1AB39DC-5A78-D74C-BCA5-B59672B686BF}">
      <dgm:prSet/>
      <dgm:spPr/>
      <dgm:t>
        <a:bodyPr/>
        <a:lstStyle/>
        <a:p>
          <a:endParaRPr lang="en-US"/>
        </a:p>
      </dgm:t>
    </dgm:pt>
    <dgm:pt modelId="{C4C9006E-4C71-A74D-99A3-9EC52CE2928F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b="1" dirty="0" smtClean="0"/>
            <a:t>Reinforce =  </a:t>
          </a:r>
        </a:p>
        <a:p>
          <a:pPr>
            <a:spcAft>
              <a:spcPts val="0"/>
            </a:spcAft>
          </a:pPr>
          <a:r>
            <a:rPr lang="en-US" b="0" dirty="0" smtClean="0"/>
            <a:t>Feedback </a:t>
          </a:r>
          <a:endParaRPr lang="en-US" b="0" dirty="0"/>
        </a:p>
      </dgm:t>
    </dgm:pt>
    <dgm:pt modelId="{E25E1C88-347A-4345-B60F-55EBC28A2488}" type="parTrans" cxnId="{45CF161F-BC87-1A48-9495-9289330986B5}">
      <dgm:prSet/>
      <dgm:spPr/>
      <dgm:t>
        <a:bodyPr/>
        <a:lstStyle/>
        <a:p>
          <a:endParaRPr lang="en-US"/>
        </a:p>
      </dgm:t>
    </dgm:pt>
    <dgm:pt modelId="{4B3C0A74-89A5-9B4C-A867-E5098528567A}" type="sibTrans" cxnId="{45CF161F-BC87-1A48-9495-9289330986B5}">
      <dgm:prSet/>
      <dgm:spPr/>
      <dgm:t>
        <a:bodyPr/>
        <a:lstStyle/>
        <a:p>
          <a:endParaRPr lang="en-US"/>
        </a:p>
      </dgm:t>
    </dgm:pt>
    <dgm:pt modelId="{8935E15F-1EF4-C44B-98C6-510BDEF58EF6}" type="pres">
      <dgm:prSet presAssocID="{2D0D7CD8-5F32-8F45-B7EB-C89A6B53ABB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C3DBFD-C487-A147-89C9-6F5188C9216D}" type="pres">
      <dgm:prSet presAssocID="{2D0D7CD8-5F32-8F45-B7EB-C89A6B53ABB3}" presName="arrow" presStyleLbl="bgShp" presStyleIdx="0" presStyleCnt="1"/>
      <dgm:spPr>
        <a:ln>
          <a:solidFill>
            <a:srgbClr val="006E00"/>
          </a:solidFill>
        </a:ln>
      </dgm:spPr>
    </dgm:pt>
    <dgm:pt modelId="{A3299354-939A-A74B-A9EE-A68A0895F84E}" type="pres">
      <dgm:prSet presAssocID="{2D0D7CD8-5F32-8F45-B7EB-C89A6B53ABB3}" presName="linearProcess" presStyleCnt="0"/>
      <dgm:spPr/>
    </dgm:pt>
    <dgm:pt modelId="{DEEAF40E-C8CB-FE41-A00D-972CBCC73574}" type="pres">
      <dgm:prSet presAssocID="{7E445CD6-BDFE-6D49-A506-E99D00492D41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7B81C6-9E4C-5443-A6D5-BA4D1D2C4193}" type="pres">
      <dgm:prSet presAssocID="{B35B6D17-DDA0-0541-9E4D-57540873FAE2}" presName="sibTrans" presStyleCnt="0"/>
      <dgm:spPr/>
    </dgm:pt>
    <dgm:pt modelId="{6CC2D1AD-D731-6B42-B549-DE48FE5DE7B8}" type="pres">
      <dgm:prSet presAssocID="{9373F4DC-0C16-CE4B-9C3B-48638FBD9091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559CC2-EF0F-E042-918D-E3E8BB3D8BFE}" type="pres">
      <dgm:prSet presAssocID="{8633672B-B2C5-4A4B-8500-56E561F8716B}" presName="sibTrans" presStyleCnt="0"/>
      <dgm:spPr/>
    </dgm:pt>
    <dgm:pt modelId="{0F3CA3FD-05F5-2A4F-A156-5DE0424A1F9B}" type="pres">
      <dgm:prSet presAssocID="{D24D0C9C-0A87-7945-8CD2-E8ADF7DE324E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78D90C-749A-8F4F-9072-0844CDA7AFE5}" type="pres">
      <dgm:prSet presAssocID="{FEB81739-0F85-8B4B-8A2B-A7DD6144F46F}" presName="sibTrans" presStyleCnt="0"/>
      <dgm:spPr/>
    </dgm:pt>
    <dgm:pt modelId="{6221A3F5-0060-6D4B-863E-5FDBEE31AE60}" type="pres">
      <dgm:prSet presAssocID="{95FE576B-48DF-4D49-8C47-6C743143EA3E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A8DF90-AF0A-9E4A-A707-6FB8699E8D2D}" type="pres">
      <dgm:prSet presAssocID="{23947A78-5493-0F4F-A898-3182ACB1DBC4}" presName="sibTrans" presStyleCnt="0"/>
      <dgm:spPr/>
    </dgm:pt>
    <dgm:pt modelId="{A2EFA07A-EAE4-0140-9ACB-007088AF4C34}" type="pres">
      <dgm:prSet presAssocID="{C4C9006E-4C71-A74D-99A3-9EC52CE2928F}" presName="textNode" presStyleLbl="node1" presStyleIdx="4" presStyleCnt="5" custScaleX="114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B69D3D-8DAF-9640-8C87-703F13647D01}" type="presOf" srcId="{C4C9006E-4C71-A74D-99A3-9EC52CE2928F}" destId="{A2EFA07A-EAE4-0140-9ACB-007088AF4C34}" srcOrd="0" destOrd="0" presId="urn:microsoft.com/office/officeart/2005/8/layout/hProcess9"/>
    <dgm:cxn modelId="{68DD67C6-0C96-9546-9604-4F1A6E5083AD}" type="presOf" srcId="{9373F4DC-0C16-CE4B-9C3B-48638FBD9091}" destId="{6CC2D1AD-D731-6B42-B549-DE48FE5DE7B8}" srcOrd="0" destOrd="0" presId="urn:microsoft.com/office/officeart/2005/8/layout/hProcess9"/>
    <dgm:cxn modelId="{2713D89C-45FF-2D41-B4B9-E575C08E79CC}" srcId="{2D0D7CD8-5F32-8F45-B7EB-C89A6B53ABB3}" destId="{D24D0C9C-0A87-7945-8CD2-E8ADF7DE324E}" srcOrd="2" destOrd="0" parTransId="{02261C02-63B0-C544-B6E3-8FB9F69A2A02}" sibTransId="{FEB81739-0F85-8B4B-8A2B-A7DD6144F46F}"/>
    <dgm:cxn modelId="{45CF161F-BC87-1A48-9495-9289330986B5}" srcId="{2D0D7CD8-5F32-8F45-B7EB-C89A6B53ABB3}" destId="{C4C9006E-4C71-A74D-99A3-9EC52CE2928F}" srcOrd="4" destOrd="0" parTransId="{E25E1C88-347A-4345-B60F-55EBC28A2488}" sibTransId="{4B3C0A74-89A5-9B4C-A867-E5098528567A}"/>
    <dgm:cxn modelId="{AA163236-A6F4-2B46-9F9B-34F4B4CF5E34}" type="presOf" srcId="{95FE576B-48DF-4D49-8C47-6C743143EA3E}" destId="{6221A3F5-0060-6D4B-863E-5FDBEE31AE60}" srcOrd="0" destOrd="0" presId="urn:microsoft.com/office/officeart/2005/8/layout/hProcess9"/>
    <dgm:cxn modelId="{C9E3C5A4-8EB8-6546-83CE-0756CF184E51}" type="presOf" srcId="{D24D0C9C-0A87-7945-8CD2-E8ADF7DE324E}" destId="{0F3CA3FD-05F5-2A4F-A156-5DE0424A1F9B}" srcOrd="0" destOrd="0" presId="urn:microsoft.com/office/officeart/2005/8/layout/hProcess9"/>
    <dgm:cxn modelId="{324F87F1-9CEB-B742-BDA0-126C941B7B6D}" srcId="{2D0D7CD8-5F32-8F45-B7EB-C89A6B53ABB3}" destId="{9373F4DC-0C16-CE4B-9C3B-48638FBD9091}" srcOrd="1" destOrd="0" parTransId="{2A29EA2F-C0E3-9B4F-8D7F-44A2639E0305}" sibTransId="{8633672B-B2C5-4A4B-8500-56E561F8716B}"/>
    <dgm:cxn modelId="{76712AFB-B7DE-C54D-BC7F-4861C88391F0}" type="presOf" srcId="{2D0D7CD8-5F32-8F45-B7EB-C89A6B53ABB3}" destId="{8935E15F-1EF4-C44B-98C6-510BDEF58EF6}" srcOrd="0" destOrd="0" presId="urn:microsoft.com/office/officeart/2005/8/layout/hProcess9"/>
    <dgm:cxn modelId="{D1AB39DC-5A78-D74C-BCA5-B59672B686BF}" srcId="{2D0D7CD8-5F32-8F45-B7EB-C89A6B53ABB3}" destId="{95FE576B-48DF-4D49-8C47-6C743143EA3E}" srcOrd="3" destOrd="0" parTransId="{83CF3801-98A1-034B-8028-218A44CA2FC9}" sibTransId="{23947A78-5493-0F4F-A898-3182ACB1DBC4}"/>
    <dgm:cxn modelId="{8C6133DE-2116-074A-B75F-171A4CCBFE07}" type="presOf" srcId="{7E445CD6-BDFE-6D49-A506-E99D00492D41}" destId="{DEEAF40E-C8CB-FE41-A00D-972CBCC73574}" srcOrd="0" destOrd="0" presId="urn:microsoft.com/office/officeart/2005/8/layout/hProcess9"/>
    <dgm:cxn modelId="{8BEE70D0-2131-2045-8765-BDB7BBD11D00}" srcId="{2D0D7CD8-5F32-8F45-B7EB-C89A6B53ABB3}" destId="{7E445CD6-BDFE-6D49-A506-E99D00492D41}" srcOrd="0" destOrd="0" parTransId="{F5F338A0-1A45-974B-9F72-0F727A220AF2}" sibTransId="{B35B6D17-DDA0-0541-9E4D-57540873FAE2}"/>
    <dgm:cxn modelId="{9A1C4637-07B6-0B42-A460-0EE466110C13}" type="presParOf" srcId="{8935E15F-1EF4-C44B-98C6-510BDEF58EF6}" destId="{9AC3DBFD-C487-A147-89C9-6F5188C9216D}" srcOrd="0" destOrd="0" presId="urn:microsoft.com/office/officeart/2005/8/layout/hProcess9"/>
    <dgm:cxn modelId="{55719FEC-0989-944D-A53D-70D17EB685FE}" type="presParOf" srcId="{8935E15F-1EF4-C44B-98C6-510BDEF58EF6}" destId="{A3299354-939A-A74B-A9EE-A68A0895F84E}" srcOrd="1" destOrd="0" presId="urn:microsoft.com/office/officeart/2005/8/layout/hProcess9"/>
    <dgm:cxn modelId="{8FFB181D-9CBD-DE45-90A0-62D578DF2D60}" type="presParOf" srcId="{A3299354-939A-A74B-A9EE-A68A0895F84E}" destId="{DEEAF40E-C8CB-FE41-A00D-972CBCC73574}" srcOrd="0" destOrd="0" presId="urn:microsoft.com/office/officeart/2005/8/layout/hProcess9"/>
    <dgm:cxn modelId="{1C1F9786-61BA-3644-846A-4A05B64B2BA4}" type="presParOf" srcId="{A3299354-939A-A74B-A9EE-A68A0895F84E}" destId="{827B81C6-9E4C-5443-A6D5-BA4D1D2C4193}" srcOrd="1" destOrd="0" presId="urn:microsoft.com/office/officeart/2005/8/layout/hProcess9"/>
    <dgm:cxn modelId="{A6145100-F306-EE43-AD61-C524D8634FFB}" type="presParOf" srcId="{A3299354-939A-A74B-A9EE-A68A0895F84E}" destId="{6CC2D1AD-D731-6B42-B549-DE48FE5DE7B8}" srcOrd="2" destOrd="0" presId="urn:microsoft.com/office/officeart/2005/8/layout/hProcess9"/>
    <dgm:cxn modelId="{92C3A7C3-34B3-AE4C-90B7-714592E37333}" type="presParOf" srcId="{A3299354-939A-A74B-A9EE-A68A0895F84E}" destId="{80559CC2-EF0F-E042-918D-E3E8BB3D8BFE}" srcOrd="3" destOrd="0" presId="urn:microsoft.com/office/officeart/2005/8/layout/hProcess9"/>
    <dgm:cxn modelId="{433636A6-5054-FD49-86CC-555D65A4FD50}" type="presParOf" srcId="{A3299354-939A-A74B-A9EE-A68A0895F84E}" destId="{0F3CA3FD-05F5-2A4F-A156-5DE0424A1F9B}" srcOrd="4" destOrd="0" presId="urn:microsoft.com/office/officeart/2005/8/layout/hProcess9"/>
    <dgm:cxn modelId="{06978C4D-E3A9-F948-905F-AE5B48F658A9}" type="presParOf" srcId="{A3299354-939A-A74B-A9EE-A68A0895F84E}" destId="{4C78D90C-749A-8F4F-9072-0844CDA7AFE5}" srcOrd="5" destOrd="0" presId="urn:microsoft.com/office/officeart/2005/8/layout/hProcess9"/>
    <dgm:cxn modelId="{F0E53D23-8802-0240-87B0-0AC057DF1876}" type="presParOf" srcId="{A3299354-939A-A74B-A9EE-A68A0895F84E}" destId="{6221A3F5-0060-6D4B-863E-5FDBEE31AE60}" srcOrd="6" destOrd="0" presId="urn:microsoft.com/office/officeart/2005/8/layout/hProcess9"/>
    <dgm:cxn modelId="{CDC0CF36-55DC-804D-8DDB-5C8377A83E23}" type="presParOf" srcId="{A3299354-939A-A74B-A9EE-A68A0895F84E}" destId="{04A8DF90-AF0A-9E4A-A707-6FB8699E8D2D}" srcOrd="7" destOrd="0" presId="urn:microsoft.com/office/officeart/2005/8/layout/hProcess9"/>
    <dgm:cxn modelId="{8603BECD-5C74-F440-8866-E3CF7A5E7790}" type="presParOf" srcId="{A3299354-939A-A74B-A9EE-A68A0895F84E}" destId="{A2EFA07A-EAE4-0140-9ACB-007088AF4C34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19A282-BB24-DE48-8753-13F97657270B}" type="doc">
      <dgm:prSet loTypeId="urn:microsoft.com/office/officeart/2005/8/layout/process4" loCatId="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192C460-2EFE-6C4C-B3F7-F2B52B6C9500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008000"/>
          </a:solidFill>
        </a:ln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Identify Common Deficits</a:t>
          </a:r>
          <a:endParaRPr lang="en-US" dirty="0">
            <a:solidFill>
              <a:srgbClr val="000000"/>
            </a:solidFill>
          </a:endParaRPr>
        </a:p>
      </dgm:t>
    </dgm:pt>
    <dgm:pt modelId="{236910FD-A624-E041-A512-B698809E453D}" type="parTrans" cxnId="{32833562-8446-694C-9EEC-D2D5FE3D30A5}">
      <dgm:prSet/>
      <dgm:spPr/>
      <dgm:t>
        <a:bodyPr/>
        <a:lstStyle/>
        <a:p>
          <a:endParaRPr lang="en-US"/>
        </a:p>
      </dgm:t>
    </dgm:pt>
    <dgm:pt modelId="{3A612F9E-38AF-724E-8D4A-E2EE7FBE8F64}" type="sibTrans" cxnId="{32833562-8446-694C-9EEC-D2D5FE3D30A5}">
      <dgm:prSet/>
      <dgm:spPr/>
      <dgm:t>
        <a:bodyPr/>
        <a:lstStyle/>
        <a:p>
          <a:endParaRPr lang="en-US"/>
        </a:p>
      </dgm:t>
    </dgm:pt>
    <dgm:pt modelId="{84ECE449-AB0E-514F-A103-3B0BD469DDA1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008000"/>
          </a:solidFill>
        </a:ln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Gather Lessons</a:t>
          </a:r>
          <a:endParaRPr lang="en-US" dirty="0">
            <a:solidFill>
              <a:srgbClr val="000000"/>
            </a:solidFill>
          </a:endParaRPr>
        </a:p>
      </dgm:t>
    </dgm:pt>
    <dgm:pt modelId="{98EC7554-9E1B-D34D-966A-8D52E6DBCD25}" type="parTrans" cxnId="{C3C7245A-13C1-FA4D-856F-17F01C28E633}">
      <dgm:prSet/>
      <dgm:spPr/>
      <dgm:t>
        <a:bodyPr/>
        <a:lstStyle/>
        <a:p>
          <a:endParaRPr lang="en-US"/>
        </a:p>
      </dgm:t>
    </dgm:pt>
    <dgm:pt modelId="{4F5C1484-B160-C941-8EE6-038539AD57B1}" type="sibTrans" cxnId="{C3C7245A-13C1-FA4D-856F-17F01C28E633}">
      <dgm:prSet/>
      <dgm:spPr/>
      <dgm:t>
        <a:bodyPr/>
        <a:lstStyle/>
        <a:p>
          <a:endParaRPr lang="en-US"/>
        </a:p>
      </dgm:t>
    </dgm:pt>
    <dgm:pt modelId="{BD5A6FD3-08F3-114B-A2B9-1EBA78479E4D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008000"/>
          </a:solidFill>
        </a:ln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Plan for Generalization &amp; Maintenance</a:t>
          </a:r>
          <a:endParaRPr lang="en-US" dirty="0">
            <a:solidFill>
              <a:srgbClr val="000000"/>
            </a:solidFill>
          </a:endParaRPr>
        </a:p>
      </dgm:t>
    </dgm:pt>
    <dgm:pt modelId="{2482A5C5-5641-B446-9800-CF31CFDF3199}" type="parTrans" cxnId="{B321538E-A048-D241-BA93-16ECA2CB6D81}">
      <dgm:prSet/>
      <dgm:spPr/>
      <dgm:t>
        <a:bodyPr/>
        <a:lstStyle/>
        <a:p>
          <a:endParaRPr lang="en-US"/>
        </a:p>
      </dgm:t>
    </dgm:pt>
    <dgm:pt modelId="{6B3C71BE-5FCF-2744-AD3B-094EC2B56FDA}" type="sibTrans" cxnId="{B321538E-A048-D241-BA93-16ECA2CB6D81}">
      <dgm:prSet/>
      <dgm:spPr/>
      <dgm:t>
        <a:bodyPr/>
        <a:lstStyle/>
        <a:p>
          <a:endParaRPr lang="en-US"/>
        </a:p>
      </dgm:t>
    </dgm:pt>
    <dgm:pt modelId="{5E0D3E33-4E8A-4945-AC39-BAD7A4F8026E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008000"/>
          </a:solidFill>
        </a:ln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Establish Session Procedures</a:t>
          </a:r>
          <a:endParaRPr lang="en-US" dirty="0">
            <a:solidFill>
              <a:srgbClr val="000000"/>
            </a:solidFill>
          </a:endParaRPr>
        </a:p>
      </dgm:t>
    </dgm:pt>
    <dgm:pt modelId="{FA636916-E8E4-7546-87F1-60A4D1E87FFB}" type="parTrans" cxnId="{E2702AA3-C68C-754A-BBAD-05689953AB91}">
      <dgm:prSet/>
      <dgm:spPr/>
      <dgm:t>
        <a:bodyPr/>
        <a:lstStyle/>
        <a:p>
          <a:endParaRPr lang="en-US"/>
        </a:p>
      </dgm:t>
    </dgm:pt>
    <dgm:pt modelId="{9BC8674D-8F12-674C-BB6F-24EF2AF9CE32}" type="sibTrans" cxnId="{E2702AA3-C68C-754A-BBAD-05689953AB91}">
      <dgm:prSet/>
      <dgm:spPr/>
      <dgm:t>
        <a:bodyPr/>
        <a:lstStyle/>
        <a:p>
          <a:endParaRPr lang="en-US"/>
        </a:p>
      </dgm:t>
    </dgm:pt>
    <dgm:pt modelId="{23A6BEDF-1829-CF4A-9573-1AD16C0BE744}" type="pres">
      <dgm:prSet presAssocID="{2C19A282-BB24-DE48-8753-13F9765727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FDE81D-4CC0-0641-8D93-F9EE15C35892}" type="pres">
      <dgm:prSet presAssocID="{5E0D3E33-4E8A-4945-AC39-BAD7A4F8026E}" presName="boxAndChildren" presStyleCnt="0"/>
      <dgm:spPr/>
    </dgm:pt>
    <dgm:pt modelId="{D7344DE4-9966-7B45-B3F2-06057EA6DFC9}" type="pres">
      <dgm:prSet presAssocID="{5E0D3E33-4E8A-4945-AC39-BAD7A4F8026E}" presName="parentTextBox" presStyleLbl="node1" presStyleIdx="0" presStyleCnt="4"/>
      <dgm:spPr/>
      <dgm:t>
        <a:bodyPr/>
        <a:lstStyle/>
        <a:p>
          <a:endParaRPr lang="en-US"/>
        </a:p>
      </dgm:t>
    </dgm:pt>
    <dgm:pt modelId="{BA3AEED9-0997-AA41-967E-997F959D3EAB}" type="pres">
      <dgm:prSet presAssocID="{6B3C71BE-5FCF-2744-AD3B-094EC2B56FDA}" presName="sp" presStyleCnt="0"/>
      <dgm:spPr/>
    </dgm:pt>
    <dgm:pt modelId="{209DE33D-A9E9-874C-AD11-F8F158706BFE}" type="pres">
      <dgm:prSet presAssocID="{BD5A6FD3-08F3-114B-A2B9-1EBA78479E4D}" presName="arrowAndChildren" presStyleCnt="0"/>
      <dgm:spPr/>
    </dgm:pt>
    <dgm:pt modelId="{0FFB50BB-2955-9E42-9BC0-B600F1053333}" type="pres">
      <dgm:prSet presAssocID="{BD5A6FD3-08F3-114B-A2B9-1EBA78479E4D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662BEA82-80DE-DA4E-BA73-D1519E98160A}" type="pres">
      <dgm:prSet presAssocID="{4F5C1484-B160-C941-8EE6-038539AD57B1}" presName="sp" presStyleCnt="0"/>
      <dgm:spPr/>
    </dgm:pt>
    <dgm:pt modelId="{766882CC-B657-434E-879C-41EB02A1CA9C}" type="pres">
      <dgm:prSet presAssocID="{84ECE449-AB0E-514F-A103-3B0BD469DDA1}" presName="arrowAndChildren" presStyleCnt="0"/>
      <dgm:spPr/>
    </dgm:pt>
    <dgm:pt modelId="{683C6E88-126A-F640-BD6A-8776FF76CD54}" type="pres">
      <dgm:prSet presAssocID="{84ECE449-AB0E-514F-A103-3B0BD469DDA1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AC78F67E-9298-604A-8D65-A12E05EEFC0B}" type="pres">
      <dgm:prSet presAssocID="{3A612F9E-38AF-724E-8D4A-E2EE7FBE8F64}" presName="sp" presStyleCnt="0"/>
      <dgm:spPr/>
    </dgm:pt>
    <dgm:pt modelId="{9BBC778F-27B7-1F45-B6F2-604121735FD2}" type="pres">
      <dgm:prSet presAssocID="{2192C460-2EFE-6C4C-B3F7-F2B52B6C9500}" presName="arrowAndChildren" presStyleCnt="0"/>
      <dgm:spPr/>
    </dgm:pt>
    <dgm:pt modelId="{053F8627-4937-A94F-A3B3-A145D2578933}" type="pres">
      <dgm:prSet presAssocID="{2192C460-2EFE-6C4C-B3F7-F2B52B6C9500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6C9D2BEF-8286-084C-93CC-307B8D749B0F}" type="presOf" srcId="{5E0D3E33-4E8A-4945-AC39-BAD7A4F8026E}" destId="{D7344DE4-9966-7B45-B3F2-06057EA6DFC9}" srcOrd="0" destOrd="0" presId="urn:microsoft.com/office/officeart/2005/8/layout/process4"/>
    <dgm:cxn modelId="{04BA831B-6297-344F-AF8A-484851C35A82}" type="presOf" srcId="{BD5A6FD3-08F3-114B-A2B9-1EBA78479E4D}" destId="{0FFB50BB-2955-9E42-9BC0-B600F1053333}" srcOrd="0" destOrd="0" presId="urn:microsoft.com/office/officeart/2005/8/layout/process4"/>
    <dgm:cxn modelId="{B321538E-A048-D241-BA93-16ECA2CB6D81}" srcId="{2C19A282-BB24-DE48-8753-13F97657270B}" destId="{BD5A6FD3-08F3-114B-A2B9-1EBA78479E4D}" srcOrd="2" destOrd="0" parTransId="{2482A5C5-5641-B446-9800-CF31CFDF3199}" sibTransId="{6B3C71BE-5FCF-2744-AD3B-094EC2B56FDA}"/>
    <dgm:cxn modelId="{E2702AA3-C68C-754A-BBAD-05689953AB91}" srcId="{2C19A282-BB24-DE48-8753-13F97657270B}" destId="{5E0D3E33-4E8A-4945-AC39-BAD7A4F8026E}" srcOrd="3" destOrd="0" parTransId="{FA636916-E8E4-7546-87F1-60A4D1E87FFB}" sibTransId="{9BC8674D-8F12-674C-BB6F-24EF2AF9CE32}"/>
    <dgm:cxn modelId="{99E6D945-AD22-E04F-A60F-AF5A8318708C}" type="presOf" srcId="{2C19A282-BB24-DE48-8753-13F97657270B}" destId="{23A6BEDF-1829-CF4A-9573-1AD16C0BE744}" srcOrd="0" destOrd="0" presId="urn:microsoft.com/office/officeart/2005/8/layout/process4"/>
    <dgm:cxn modelId="{27B221F8-0C35-3C47-8EAE-0F514FB35686}" type="presOf" srcId="{84ECE449-AB0E-514F-A103-3B0BD469DDA1}" destId="{683C6E88-126A-F640-BD6A-8776FF76CD54}" srcOrd="0" destOrd="0" presId="urn:microsoft.com/office/officeart/2005/8/layout/process4"/>
    <dgm:cxn modelId="{C3C7245A-13C1-FA4D-856F-17F01C28E633}" srcId="{2C19A282-BB24-DE48-8753-13F97657270B}" destId="{84ECE449-AB0E-514F-A103-3B0BD469DDA1}" srcOrd="1" destOrd="0" parTransId="{98EC7554-9E1B-D34D-966A-8D52E6DBCD25}" sibTransId="{4F5C1484-B160-C941-8EE6-038539AD57B1}"/>
    <dgm:cxn modelId="{32833562-8446-694C-9EEC-D2D5FE3D30A5}" srcId="{2C19A282-BB24-DE48-8753-13F97657270B}" destId="{2192C460-2EFE-6C4C-B3F7-F2B52B6C9500}" srcOrd="0" destOrd="0" parTransId="{236910FD-A624-E041-A512-B698809E453D}" sibTransId="{3A612F9E-38AF-724E-8D4A-E2EE7FBE8F64}"/>
    <dgm:cxn modelId="{AC3CEAE2-8618-A446-94B1-5177923C8ABF}" type="presOf" srcId="{2192C460-2EFE-6C4C-B3F7-F2B52B6C9500}" destId="{053F8627-4937-A94F-A3B3-A145D2578933}" srcOrd="0" destOrd="0" presId="urn:microsoft.com/office/officeart/2005/8/layout/process4"/>
    <dgm:cxn modelId="{5F9673F9-A4D2-054F-92EC-B4D840149477}" type="presParOf" srcId="{23A6BEDF-1829-CF4A-9573-1AD16C0BE744}" destId="{12FDE81D-4CC0-0641-8D93-F9EE15C35892}" srcOrd="0" destOrd="0" presId="urn:microsoft.com/office/officeart/2005/8/layout/process4"/>
    <dgm:cxn modelId="{4CE1A352-065A-D74E-9C40-4764605AEA51}" type="presParOf" srcId="{12FDE81D-4CC0-0641-8D93-F9EE15C35892}" destId="{D7344DE4-9966-7B45-B3F2-06057EA6DFC9}" srcOrd="0" destOrd="0" presId="urn:microsoft.com/office/officeart/2005/8/layout/process4"/>
    <dgm:cxn modelId="{471D5C27-6A37-654E-95AC-5AAD33016489}" type="presParOf" srcId="{23A6BEDF-1829-CF4A-9573-1AD16C0BE744}" destId="{BA3AEED9-0997-AA41-967E-997F959D3EAB}" srcOrd="1" destOrd="0" presId="urn:microsoft.com/office/officeart/2005/8/layout/process4"/>
    <dgm:cxn modelId="{0EF67317-2048-544C-BE8A-7F479239B804}" type="presParOf" srcId="{23A6BEDF-1829-CF4A-9573-1AD16C0BE744}" destId="{209DE33D-A9E9-874C-AD11-F8F158706BFE}" srcOrd="2" destOrd="0" presId="urn:microsoft.com/office/officeart/2005/8/layout/process4"/>
    <dgm:cxn modelId="{1348DDC5-B17C-CA47-9D0E-EF450F93D6EE}" type="presParOf" srcId="{209DE33D-A9E9-874C-AD11-F8F158706BFE}" destId="{0FFB50BB-2955-9E42-9BC0-B600F1053333}" srcOrd="0" destOrd="0" presId="urn:microsoft.com/office/officeart/2005/8/layout/process4"/>
    <dgm:cxn modelId="{555441CE-FC23-3847-B8F0-D520FE4E64C5}" type="presParOf" srcId="{23A6BEDF-1829-CF4A-9573-1AD16C0BE744}" destId="{662BEA82-80DE-DA4E-BA73-D1519E98160A}" srcOrd="3" destOrd="0" presId="urn:microsoft.com/office/officeart/2005/8/layout/process4"/>
    <dgm:cxn modelId="{C25D5663-AFE1-A740-AFED-D6984F696A2F}" type="presParOf" srcId="{23A6BEDF-1829-CF4A-9573-1AD16C0BE744}" destId="{766882CC-B657-434E-879C-41EB02A1CA9C}" srcOrd="4" destOrd="0" presId="urn:microsoft.com/office/officeart/2005/8/layout/process4"/>
    <dgm:cxn modelId="{574AC420-4C1F-8848-97D4-2DDB62090BE5}" type="presParOf" srcId="{766882CC-B657-434E-879C-41EB02A1CA9C}" destId="{683C6E88-126A-F640-BD6A-8776FF76CD54}" srcOrd="0" destOrd="0" presId="urn:microsoft.com/office/officeart/2005/8/layout/process4"/>
    <dgm:cxn modelId="{C9416053-21DE-A042-9263-45E0026E6CDE}" type="presParOf" srcId="{23A6BEDF-1829-CF4A-9573-1AD16C0BE744}" destId="{AC78F67E-9298-604A-8D65-A12E05EEFC0B}" srcOrd="5" destOrd="0" presId="urn:microsoft.com/office/officeart/2005/8/layout/process4"/>
    <dgm:cxn modelId="{3E0B8361-FBDB-1843-B435-EDD858998190}" type="presParOf" srcId="{23A6BEDF-1829-CF4A-9573-1AD16C0BE744}" destId="{9BBC778F-27B7-1F45-B6F2-604121735FD2}" srcOrd="6" destOrd="0" presId="urn:microsoft.com/office/officeart/2005/8/layout/process4"/>
    <dgm:cxn modelId="{C2FB0818-39A0-E645-BEE9-658FDDD1B164}" type="presParOf" srcId="{9BBC778F-27B7-1F45-B6F2-604121735FD2}" destId="{053F8627-4937-A94F-A3B3-A145D25789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3AD1CC-C105-524D-90D7-48633213B883}" type="doc">
      <dgm:prSet loTypeId="urn:microsoft.com/office/officeart/2005/8/layout/cycle3" loCatId="" qsTypeId="urn:microsoft.com/office/officeart/2005/8/quickstyle/simple4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52F5FE2F-B92F-264A-A3F2-4279D5669009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006E00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Notify</a:t>
          </a:r>
          <a:r>
            <a:rPr lang="en-US" baseline="0" dirty="0" smtClean="0">
              <a:solidFill>
                <a:schemeClr val="tx1"/>
              </a:solidFill>
            </a:rPr>
            <a:t> Participants</a:t>
          </a:r>
          <a:endParaRPr lang="en-US" dirty="0">
            <a:solidFill>
              <a:schemeClr val="tx1"/>
            </a:solidFill>
          </a:endParaRPr>
        </a:p>
      </dgm:t>
    </dgm:pt>
    <dgm:pt modelId="{CE25C38C-9613-954F-A037-0E2CAA3CC834}" type="parTrans" cxnId="{84214F30-AD39-C242-A399-DEA977138B87}">
      <dgm:prSet/>
      <dgm:spPr/>
      <dgm:t>
        <a:bodyPr/>
        <a:lstStyle/>
        <a:p>
          <a:endParaRPr lang="en-US"/>
        </a:p>
      </dgm:t>
    </dgm:pt>
    <dgm:pt modelId="{606B0EC2-2D15-754D-BAF0-D018C1716AAC}" type="sibTrans" cxnId="{84214F30-AD39-C242-A399-DEA977138B87}">
      <dgm:prSet/>
      <dgm:spPr/>
      <dgm:t>
        <a:bodyPr/>
        <a:lstStyle/>
        <a:p>
          <a:endParaRPr lang="en-US"/>
        </a:p>
      </dgm:t>
    </dgm:pt>
    <dgm:pt modelId="{5DCF7AC8-1CCF-4C42-AB13-F219C950BE0A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006E00"/>
          </a:solidFill>
        </a:ln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Teach Skill Lessons</a:t>
          </a:r>
          <a:endParaRPr lang="en-US" dirty="0">
            <a:solidFill>
              <a:srgbClr val="000000"/>
            </a:solidFill>
          </a:endParaRPr>
        </a:p>
      </dgm:t>
    </dgm:pt>
    <dgm:pt modelId="{659C0984-AAB9-1747-9F0B-8A85E3E26E54}" type="parTrans" cxnId="{FD51A004-C9F7-C146-893D-E71947C755B8}">
      <dgm:prSet/>
      <dgm:spPr/>
      <dgm:t>
        <a:bodyPr/>
        <a:lstStyle/>
        <a:p>
          <a:endParaRPr lang="en-US"/>
        </a:p>
      </dgm:t>
    </dgm:pt>
    <dgm:pt modelId="{FA5F028C-0FC5-3C4A-A9F4-9D96FD23C602}" type="sibTrans" cxnId="{FD51A004-C9F7-C146-893D-E71947C755B8}">
      <dgm:prSet/>
      <dgm:spPr/>
      <dgm:t>
        <a:bodyPr/>
        <a:lstStyle/>
        <a:p>
          <a:endParaRPr lang="en-US"/>
        </a:p>
      </dgm:t>
    </dgm:pt>
    <dgm:pt modelId="{E6A2C883-9D99-3544-86B0-00E13FFB7BE0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006E00"/>
          </a:solidFill>
        </a:ln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Monitor Progress</a:t>
          </a:r>
          <a:endParaRPr lang="en-US" dirty="0">
            <a:solidFill>
              <a:srgbClr val="000000"/>
            </a:solidFill>
          </a:endParaRPr>
        </a:p>
      </dgm:t>
    </dgm:pt>
    <dgm:pt modelId="{31F0DEAA-77B4-3F45-B8E2-4D3032368E0D}" type="parTrans" cxnId="{C3688282-EE0E-354A-A626-1B1E50DF7356}">
      <dgm:prSet/>
      <dgm:spPr/>
      <dgm:t>
        <a:bodyPr/>
        <a:lstStyle/>
        <a:p>
          <a:endParaRPr lang="en-US"/>
        </a:p>
      </dgm:t>
    </dgm:pt>
    <dgm:pt modelId="{6FC1AFD4-1D0C-4C4C-A8DD-5A5299EA10C4}" type="sibTrans" cxnId="{C3688282-EE0E-354A-A626-1B1E50DF7356}">
      <dgm:prSet/>
      <dgm:spPr/>
      <dgm:t>
        <a:bodyPr/>
        <a:lstStyle/>
        <a:p>
          <a:endParaRPr lang="en-US"/>
        </a:p>
      </dgm:t>
    </dgm:pt>
    <dgm:pt modelId="{7C68DC2E-6D6E-3746-A522-F74266E372DF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008000"/>
          </a:solidFill>
        </a:ln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Evaluate  Outcomes</a:t>
          </a:r>
          <a:endParaRPr lang="en-US" dirty="0">
            <a:solidFill>
              <a:srgbClr val="000000"/>
            </a:solidFill>
          </a:endParaRPr>
        </a:p>
      </dgm:t>
    </dgm:pt>
    <dgm:pt modelId="{9853EC67-374D-824E-B3B6-7A4F7933BF7E}" type="parTrans" cxnId="{D6522798-129F-FA4D-888D-362C6E0C89AB}">
      <dgm:prSet/>
      <dgm:spPr/>
      <dgm:t>
        <a:bodyPr/>
        <a:lstStyle/>
        <a:p>
          <a:endParaRPr lang="en-US"/>
        </a:p>
      </dgm:t>
    </dgm:pt>
    <dgm:pt modelId="{0BE18F8A-9112-524E-A441-CE2E5C60D9F5}" type="sibTrans" cxnId="{D6522798-129F-FA4D-888D-362C6E0C89AB}">
      <dgm:prSet/>
      <dgm:spPr/>
      <dgm:t>
        <a:bodyPr/>
        <a:lstStyle/>
        <a:p>
          <a:endParaRPr lang="en-US"/>
        </a:p>
      </dgm:t>
    </dgm:pt>
    <dgm:pt modelId="{DCDC204F-18D8-3C4B-89FD-7EE45E802D96}" type="pres">
      <dgm:prSet presAssocID="{F73AD1CC-C105-524D-90D7-48633213B88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569B05-32D8-AE4F-A312-C59214691D7A}" type="pres">
      <dgm:prSet presAssocID="{F73AD1CC-C105-524D-90D7-48633213B883}" presName="cycle" presStyleCnt="0"/>
      <dgm:spPr/>
    </dgm:pt>
    <dgm:pt modelId="{E2A77990-01B3-4B4D-989F-5935B0DCCC26}" type="pres">
      <dgm:prSet presAssocID="{52F5FE2F-B92F-264A-A3F2-4279D5669009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67E878-40A0-0245-8D19-35157A7DF2AB}" type="pres">
      <dgm:prSet presAssocID="{606B0EC2-2D15-754D-BAF0-D018C1716AAC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9069CCB9-B4FB-9049-B291-09406D7650BF}" type="pres">
      <dgm:prSet presAssocID="{5DCF7AC8-1CCF-4C42-AB13-F219C950BE0A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E107AA-42E3-8A4D-BBC1-095BD0D68FAC}" type="pres">
      <dgm:prSet presAssocID="{E6A2C883-9D99-3544-86B0-00E13FFB7BE0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6CFBBE-A106-D04E-B719-865A159018A5}" type="pres">
      <dgm:prSet presAssocID="{7C68DC2E-6D6E-3746-A522-F74266E372DF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688282-EE0E-354A-A626-1B1E50DF7356}" srcId="{F73AD1CC-C105-524D-90D7-48633213B883}" destId="{E6A2C883-9D99-3544-86B0-00E13FFB7BE0}" srcOrd="2" destOrd="0" parTransId="{31F0DEAA-77B4-3F45-B8E2-4D3032368E0D}" sibTransId="{6FC1AFD4-1D0C-4C4C-A8DD-5A5299EA10C4}"/>
    <dgm:cxn modelId="{00344A07-F65E-1D4D-9189-493919897603}" type="presOf" srcId="{5DCF7AC8-1CCF-4C42-AB13-F219C950BE0A}" destId="{9069CCB9-B4FB-9049-B291-09406D7650BF}" srcOrd="0" destOrd="0" presId="urn:microsoft.com/office/officeart/2005/8/layout/cycle3"/>
    <dgm:cxn modelId="{9B5C7423-0C01-E646-86D5-DD1801CD2858}" type="presOf" srcId="{52F5FE2F-B92F-264A-A3F2-4279D5669009}" destId="{E2A77990-01B3-4B4D-989F-5935B0DCCC26}" srcOrd="0" destOrd="0" presId="urn:microsoft.com/office/officeart/2005/8/layout/cycle3"/>
    <dgm:cxn modelId="{D34A6D90-3758-B44C-8D7E-4E80AC21CA84}" type="presOf" srcId="{F73AD1CC-C105-524D-90D7-48633213B883}" destId="{DCDC204F-18D8-3C4B-89FD-7EE45E802D96}" srcOrd="0" destOrd="0" presId="urn:microsoft.com/office/officeart/2005/8/layout/cycle3"/>
    <dgm:cxn modelId="{84214F30-AD39-C242-A399-DEA977138B87}" srcId="{F73AD1CC-C105-524D-90D7-48633213B883}" destId="{52F5FE2F-B92F-264A-A3F2-4279D5669009}" srcOrd="0" destOrd="0" parTransId="{CE25C38C-9613-954F-A037-0E2CAA3CC834}" sibTransId="{606B0EC2-2D15-754D-BAF0-D018C1716AAC}"/>
    <dgm:cxn modelId="{2CCC6FF7-1220-044A-934F-11D4DB7500A5}" type="presOf" srcId="{E6A2C883-9D99-3544-86B0-00E13FFB7BE0}" destId="{9FE107AA-42E3-8A4D-BBC1-095BD0D68FAC}" srcOrd="0" destOrd="0" presId="urn:microsoft.com/office/officeart/2005/8/layout/cycle3"/>
    <dgm:cxn modelId="{E066431A-1B17-3242-8A9D-7F87C78CD2F8}" type="presOf" srcId="{7C68DC2E-6D6E-3746-A522-F74266E372DF}" destId="{826CFBBE-A106-D04E-B719-865A159018A5}" srcOrd="0" destOrd="0" presId="urn:microsoft.com/office/officeart/2005/8/layout/cycle3"/>
    <dgm:cxn modelId="{D6522798-129F-FA4D-888D-362C6E0C89AB}" srcId="{F73AD1CC-C105-524D-90D7-48633213B883}" destId="{7C68DC2E-6D6E-3746-A522-F74266E372DF}" srcOrd="3" destOrd="0" parTransId="{9853EC67-374D-824E-B3B6-7A4F7933BF7E}" sibTransId="{0BE18F8A-9112-524E-A441-CE2E5C60D9F5}"/>
    <dgm:cxn modelId="{FD51A004-C9F7-C146-893D-E71947C755B8}" srcId="{F73AD1CC-C105-524D-90D7-48633213B883}" destId="{5DCF7AC8-1CCF-4C42-AB13-F219C950BE0A}" srcOrd="1" destOrd="0" parTransId="{659C0984-AAB9-1747-9F0B-8A85E3E26E54}" sibTransId="{FA5F028C-0FC5-3C4A-A9F4-9D96FD23C602}"/>
    <dgm:cxn modelId="{572FDCD3-493F-DA4F-B336-93B2FAA636F4}" type="presOf" srcId="{606B0EC2-2D15-754D-BAF0-D018C1716AAC}" destId="{F967E878-40A0-0245-8D19-35157A7DF2AB}" srcOrd="0" destOrd="0" presId="urn:microsoft.com/office/officeart/2005/8/layout/cycle3"/>
    <dgm:cxn modelId="{5061BBA9-1955-4843-BB73-F32F7EC279C1}" type="presParOf" srcId="{DCDC204F-18D8-3C4B-89FD-7EE45E802D96}" destId="{6A569B05-32D8-AE4F-A312-C59214691D7A}" srcOrd="0" destOrd="0" presId="urn:microsoft.com/office/officeart/2005/8/layout/cycle3"/>
    <dgm:cxn modelId="{DC9A5BE7-933F-A04A-B8C0-F8A951DC6146}" type="presParOf" srcId="{6A569B05-32D8-AE4F-A312-C59214691D7A}" destId="{E2A77990-01B3-4B4D-989F-5935B0DCCC26}" srcOrd="0" destOrd="0" presId="urn:microsoft.com/office/officeart/2005/8/layout/cycle3"/>
    <dgm:cxn modelId="{2B4C6ECC-C7CC-1042-8EC7-971E027025B3}" type="presParOf" srcId="{6A569B05-32D8-AE4F-A312-C59214691D7A}" destId="{F967E878-40A0-0245-8D19-35157A7DF2AB}" srcOrd="1" destOrd="0" presId="urn:microsoft.com/office/officeart/2005/8/layout/cycle3"/>
    <dgm:cxn modelId="{E4FE9375-03C4-9448-9771-ECA0EF1EA5BC}" type="presParOf" srcId="{6A569B05-32D8-AE4F-A312-C59214691D7A}" destId="{9069CCB9-B4FB-9049-B291-09406D7650BF}" srcOrd="2" destOrd="0" presId="urn:microsoft.com/office/officeart/2005/8/layout/cycle3"/>
    <dgm:cxn modelId="{049A47B0-76E4-A647-86C6-237BF08F6E50}" type="presParOf" srcId="{6A569B05-32D8-AE4F-A312-C59214691D7A}" destId="{9FE107AA-42E3-8A4D-BBC1-095BD0D68FAC}" srcOrd="3" destOrd="0" presId="urn:microsoft.com/office/officeart/2005/8/layout/cycle3"/>
    <dgm:cxn modelId="{25E35263-D439-D149-8046-D2A0E1ED5AFA}" type="presParOf" srcId="{6A569B05-32D8-AE4F-A312-C59214691D7A}" destId="{826CFBBE-A106-D04E-B719-865A159018A5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D6FA47-77E7-A34E-B730-A86984FDEBD1}" type="doc">
      <dgm:prSet loTypeId="urn:microsoft.com/office/officeart/2005/8/layout/hierarchy3" loCatId="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48F9521B-89E2-6A45-BC28-4A3BC7423004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dirty="0" smtClean="0"/>
            <a:t>All Students Get </a:t>
          </a:r>
        </a:p>
        <a:p>
          <a:r>
            <a:rPr lang="en-US" sz="3200" dirty="0" smtClean="0"/>
            <a:t>“Check”</a:t>
          </a:r>
          <a:endParaRPr lang="en-US" sz="3200" dirty="0"/>
        </a:p>
      </dgm:t>
    </dgm:pt>
    <dgm:pt modelId="{FCD9ED9F-4B49-C44E-91AF-BB2A7D6F64C9}" type="parTrans" cxnId="{08B5519A-9E2A-3F46-8A16-97EA7943ACF2}">
      <dgm:prSet/>
      <dgm:spPr/>
      <dgm:t>
        <a:bodyPr/>
        <a:lstStyle/>
        <a:p>
          <a:endParaRPr lang="en-US"/>
        </a:p>
      </dgm:t>
    </dgm:pt>
    <dgm:pt modelId="{B59BF9C5-13B9-AF41-80FF-5510AB10EE63}" type="sibTrans" cxnId="{08B5519A-9E2A-3F46-8A16-97EA7943ACF2}">
      <dgm:prSet/>
      <dgm:spPr/>
      <dgm:t>
        <a:bodyPr/>
        <a:lstStyle/>
        <a:p>
          <a:endParaRPr lang="en-US"/>
        </a:p>
      </dgm:t>
    </dgm:pt>
    <dgm:pt modelId="{6D8FE046-7389-FE48-9E7B-53AFE91056BF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smtClean="0"/>
            <a:t>Systematic Data Collection &amp; Recording</a:t>
          </a:r>
          <a:endParaRPr lang="en-US" sz="2800" dirty="0"/>
        </a:p>
      </dgm:t>
    </dgm:pt>
    <dgm:pt modelId="{B2163026-624C-EE45-81FC-B312BBE3CE74}" type="parTrans" cxnId="{3A4688A5-2529-D546-A598-914554B828A3}">
      <dgm:prSet/>
      <dgm:spPr/>
      <dgm:t>
        <a:bodyPr/>
        <a:lstStyle/>
        <a:p>
          <a:endParaRPr lang="en-US"/>
        </a:p>
      </dgm:t>
    </dgm:pt>
    <dgm:pt modelId="{B5855017-915B-4343-B606-0F2F5DF2AD24}" type="sibTrans" cxnId="{3A4688A5-2529-D546-A598-914554B828A3}">
      <dgm:prSet/>
      <dgm:spPr/>
      <dgm:t>
        <a:bodyPr/>
        <a:lstStyle/>
        <a:p>
          <a:endParaRPr lang="en-US"/>
        </a:p>
      </dgm:t>
    </dgm:pt>
    <dgm:pt modelId="{5DD82896-5E34-144C-A9B8-44BC7577E3F1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dirty="0" smtClean="0"/>
            <a:t>All Students Get </a:t>
          </a:r>
        </a:p>
        <a:p>
          <a:r>
            <a:rPr lang="en-US" sz="3200" dirty="0" smtClean="0"/>
            <a:t>“Connect”</a:t>
          </a:r>
          <a:endParaRPr lang="en-US" sz="3200" dirty="0"/>
        </a:p>
      </dgm:t>
    </dgm:pt>
    <dgm:pt modelId="{DE2954CB-A69A-9443-9122-4C74BA1B6CD7}" type="parTrans" cxnId="{918C3AF2-28AE-5F4C-9E96-0C5DA4F054D8}">
      <dgm:prSet/>
      <dgm:spPr/>
      <dgm:t>
        <a:bodyPr/>
        <a:lstStyle/>
        <a:p>
          <a:endParaRPr lang="en-US"/>
        </a:p>
      </dgm:t>
    </dgm:pt>
    <dgm:pt modelId="{796D4622-CC16-084F-868D-4A31AA1C15EA}" type="sibTrans" cxnId="{918C3AF2-28AE-5F4C-9E96-0C5DA4F054D8}">
      <dgm:prSet/>
      <dgm:spPr/>
      <dgm:t>
        <a:bodyPr/>
        <a:lstStyle/>
        <a:p>
          <a:endParaRPr lang="en-US"/>
        </a:p>
      </dgm:t>
    </dgm:pt>
    <dgm:pt modelId="{6A7B5055-78A4-2346-91F9-CC4EB01FBDAD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2000" u="sng" dirty="0" smtClean="0"/>
            <a:t>Basic</a:t>
          </a:r>
          <a:endParaRPr lang="en-US" sz="2000" u="sng" dirty="0"/>
        </a:p>
      </dgm:t>
    </dgm:pt>
    <dgm:pt modelId="{5694DA44-CD14-834E-B3B0-A4DA5FB92E59}" type="parTrans" cxnId="{43DC6772-46C4-B74D-B99B-0FC831BE4DA3}">
      <dgm:prSet/>
      <dgm:spPr/>
      <dgm:t>
        <a:bodyPr/>
        <a:lstStyle/>
        <a:p>
          <a:endParaRPr lang="en-US"/>
        </a:p>
      </dgm:t>
    </dgm:pt>
    <dgm:pt modelId="{4E9F9FC2-3DA0-AE47-9548-DC500A37075D}" type="sibTrans" cxnId="{43DC6772-46C4-B74D-B99B-0FC831BE4DA3}">
      <dgm:prSet/>
      <dgm:spPr/>
      <dgm:t>
        <a:bodyPr/>
        <a:lstStyle/>
        <a:p>
          <a:endParaRPr lang="en-US"/>
        </a:p>
      </dgm:t>
    </dgm:pt>
    <dgm:pt modelId="{1E36A1B2-2954-D742-A3E5-59EF5B75602D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2000" u="sng" dirty="0" smtClean="0"/>
            <a:t>Intensive</a:t>
          </a:r>
        </a:p>
      </dgm:t>
    </dgm:pt>
    <dgm:pt modelId="{7554E410-733A-6149-AB3B-2E91FCEA486F}" type="parTrans" cxnId="{4C145F84-8037-6F42-B2C6-B8045A7DCF23}">
      <dgm:prSet/>
      <dgm:spPr/>
      <dgm:t>
        <a:bodyPr/>
        <a:lstStyle/>
        <a:p>
          <a:endParaRPr lang="en-US"/>
        </a:p>
      </dgm:t>
    </dgm:pt>
    <dgm:pt modelId="{B2CF3195-09D0-8549-8BDD-B17343A44404}" type="sibTrans" cxnId="{4C145F84-8037-6F42-B2C6-B8045A7DCF23}">
      <dgm:prSet/>
      <dgm:spPr/>
      <dgm:t>
        <a:bodyPr/>
        <a:lstStyle/>
        <a:p>
          <a:endParaRPr lang="en-US"/>
        </a:p>
      </dgm:t>
    </dgm:pt>
    <dgm:pt modelId="{FDEE79A1-3350-7A47-94C6-DDEED4B44565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2000" dirty="0" smtClean="0"/>
            <a:t>Share “check” data</a:t>
          </a:r>
          <a:endParaRPr lang="en-US" sz="2000" dirty="0"/>
        </a:p>
      </dgm:t>
    </dgm:pt>
    <dgm:pt modelId="{B0840708-B7F4-594F-A0EA-19EBB774DEB4}" type="parTrans" cxnId="{F68E3511-94D0-E34D-844E-73E72E3A5BD4}">
      <dgm:prSet/>
      <dgm:spPr/>
      <dgm:t>
        <a:bodyPr/>
        <a:lstStyle/>
        <a:p>
          <a:endParaRPr lang="en-US"/>
        </a:p>
      </dgm:t>
    </dgm:pt>
    <dgm:pt modelId="{C6BD6D7D-483B-FB4A-AD82-A4510B6454AE}" type="sibTrans" cxnId="{F68E3511-94D0-E34D-844E-73E72E3A5BD4}">
      <dgm:prSet/>
      <dgm:spPr/>
      <dgm:t>
        <a:bodyPr/>
        <a:lstStyle/>
        <a:p>
          <a:endParaRPr lang="en-US"/>
        </a:p>
      </dgm:t>
    </dgm:pt>
    <dgm:pt modelId="{29139DC7-C85D-9645-97A4-0A305875B0DE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2000" dirty="0" smtClean="0"/>
            <a:t>Provide feedback</a:t>
          </a:r>
          <a:endParaRPr lang="en-US" sz="2000" dirty="0"/>
        </a:p>
      </dgm:t>
    </dgm:pt>
    <dgm:pt modelId="{1A12A621-5D29-3A45-BFCD-F0B80A5E6788}" type="parTrans" cxnId="{651507FC-8B3A-AC49-BDCF-54CFDCFA1DCE}">
      <dgm:prSet/>
      <dgm:spPr/>
      <dgm:t>
        <a:bodyPr/>
        <a:lstStyle/>
        <a:p>
          <a:endParaRPr lang="en-US"/>
        </a:p>
      </dgm:t>
    </dgm:pt>
    <dgm:pt modelId="{A9EC4C88-0B40-1943-8023-A9E362E79131}" type="sibTrans" cxnId="{651507FC-8B3A-AC49-BDCF-54CFDCFA1DCE}">
      <dgm:prSet/>
      <dgm:spPr/>
      <dgm:t>
        <a:bodyPr/>
        <a:lstStyle/>
        <a:p>
          <a:endParaRPr lang="en-US"/>
        </a:p>
      </dgm:t>
    </dgm:pt>
    <dgm:pt modelId="{A7EBDEEC-111A-354C-AC12-7D58DD684AD3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2000" dirty="0" smtClean="0"/>
            <a:t>Discuss Importance of school</a:t>
          </a:r>
          <a:endParaRPr lang="en-US" sz="2000" dirty="0"/>
        </a:p>
      </dgm:t>
    </dgm:pt>
    <dgm:pt modelId="{90FAABC6-71FE-1648-B0C3-24B61EB35E30}" type="parTrans" cxnId="{486F8114-29B9-394D-BFF8-7F00CCDFB40F}">
      <dgm:prSet/>
      <dgm:spPr/>
      <dgm:t>
        <a:bodyPr/>
        <a:lstStyle/>
        <a:p>
          <a:endParaRPr lang="en-US"/>
        </a:p>
      </dgm:t>
    </dgm:pt>
    <dgm:pt modelId="{88688E7A-F81C-F54A-AF6C-245F97B3F7DF}" type="sibTrans" cxnId="{486F8114-29B9-394D-BFF8-7F00CCDFB40F}">
      <dgm:prSet/>
      <dgm:spPr/>
      <dgm:t>
        <a:bodyPr/>
        <a:lstStyle/>
        <a:p>
          <a:endParaRPr lang="en-US"/>
        </a:p>
      </dgm:t>
    </dgm:pt>
    <dgm:pt modelId="{8C5A977D-742A-9740-95D7-433028C16C95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2000" u="sng" dirty="0" smtClean="0"/>
            <a:t>Teach</a:t>
          </a:r>
          <a:r>
            <a:rPr lang="en-US" sz="2000" dirty="0" smtClean="0"/>
            <a:t> Problem solving</a:t>
          </a:r>
          <a:endParaRPr lang="en-US" sz="2000" dirty="0"/>
        </a:p>
      </dgm:t>
    </dgm:pt>
    <dgm:pt modelId="{5465BAE0-F4A6-A34F-853F-2E49B6DD93DD}" type="parTrans" cxnId="{3746B2B9-CCAB-0649-BD31-534BB1DDA046}">
      <dgm:prSet/>
      <dgm:spPr/>
      <dgm:t>
        <a:bodyPr/>
        <a:lstStyle/>
        <a:p>
          <a:endParaRPr lang="en-US"/>
        </a:p>
      </dgm:t>
    </dgm:pt>
    <dgm:pt modelId="{35B64ACE-23BF-4646-B908-EAD2AF8294AD}" type="sibTrans" cxnId="{3746B2B9-CCAB-0649-BD31-534BB1DDA046}">
      <dgm:prSet/>
      <dgm:spPr/>
      <dgm:t>
        <a:bodyPr/>
        <a:lstStyle/>
        <a:p>
          <a:endParaRPr lang="en-US"/>
        </a:p>
      </dgm:t>
    </dgm:pt>
    <dgm:pt modelId="{D258CADB-B609-E548-AEC1-5467DF751076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2000" dirty="0" smtClean="0"/>
            <a:t>Basic + Individualized, additional supports determined by need.</a:t>
          </a:r>
          <a:endParaRPr lang="en-US" sz="2000" dirty="0"/>
        </a:p>
      </dgm:t>
    </dgm:pt>
    <dgm:pt modelId="{41FA3715-A652-3444-B62A-4C41740E1280}" type="parTrans" cxnId="{A00DC4EF-EB05-2A49-8229-CDA5A6580B3E}">
      <dgm:prSet/>
      <dgm:spPr/>
      <dgm:t>
        <a:bodyPr/>
        <a:lstStyle/>
        <a:p>
          <a:endParaRPr lang="en-US"/>
        </a:p>
      </dgm:t>
    </dgm:pt>
    <dgm:pt modelId="{EA5995A0-3A15-854B-BC2A-2AFB1534CFCB}" type="sibTrans" cxnId="{A00DC4EF-EB05-2A49-8229-CDA5A6580B3E}">
      <dgm:prSet/>
      <dgm:spPr/>
      <dgm:t>
        <a:bodyPr/>
        <a:lstStyle/>
        <a:p>
          <a:endParaRPr lang="en-US"/>
        </a:p>
      </dgm:t>
    </dgm:pt>
    <dgm:pt modelId="{AFD46AB4-B772-5840-8118-CE7659CB6E10}" type="pres">
      <dgm:prSet presAssocID="{6FD6FA47-77E7-A34E-B730-A86984FDEBD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D99345C-5B61-3842-A8C3-5176AB175804}" type="pres">
      <dgm:prSet presAssocID="{48F9521B-89E2-6A45-BC28-4A3BC7423004}" presName="root" presStyleCnt="0"/>
      <dgm:spPr/>
    </dgm:pt>
    <dgm:pt modelId="{3E1315C2-401A-FA41-BB98-D373572A38C7}" type="pres">
      <dgm:prSet presAssocID="{48F9521B-89E2-6A45-BC28-4A3BC7423004}" presName="rootComposite" presStyleCnt="0"/>
      <dgm:spPr/>
    </dgm:pt>
    <dgm:pt modelId="{B98C83D9-2400-7D46-8C55-A75C73E43C6F}" type="pres">
      <dgm:prSet presAssocID="{48F9521B-89E2-6A45-BC28-4A3BC7423004}" presName="rootText" presStyleLbl="node1" presStyleIdx="0" presStyleCnt="2"/>
      <dgm:spPr/>
      <dgm:t>
        <a:bodyPr/>
        <a:lstStyle/>
        <a:p>
          <a:endParaRPr lang="en-US"/>
        </a:p>
      </dgm:t>
    </dgm:pt>
    <dgm:pt modelId="{3E232508-EB56-F044-99D8-6B3920CF86D8}" type="pres">
      <dgm:prSet presAssocID="{48F9521B-89E2-6A45-BC28-4A3BC7423004}" presName="rootConnector" presStyleLbl="node1" presStyleIdx="0" presStyleCnt="2"/>
      <dgm:spPr/>
      <dgm:t>
        <a:bodyPr/>
        <a:lstStyle/>
        <a:p>
          <a:endParaRPr lang="en-US"/>
        </a:p>
      </dgm:t>
    </dgm:pt>
    <dgm:pt modelId="{15C5D477-96AD-F24C-B92A-E03202405D51}" type="pres">
      <dgm:prSet presAssocID="{48F9521B-89E2-6A45-BC28-4A3BC7423004}" presName="childShape" presStyleCnt="0"/>
      <dgm:spPr/>
    </dgm:pt>
    <dgm:pt modelId="{B7DA8672-22AF-8E46-98BA-50A3201DB349}" type="pres">
      <dgm:prSet presAssocID="{B2163026-624C-EE45-81FC-B312BBE3CE74}" presName="Name13" presStyleLbl="parChTrans1D2" presStyleIdx="0" presStyleCnt="3"/>
      <dgm:spPr/>
      <dgm:t>
        <a:bodyPr/>
        <a:lstStyle/>
        <a:p>
          <a:endParaRPr lang="en-US"/>
        </a:p>
      </dgm:t>
    </dgm:pt>
    <dgm:pt modelId="{0029B455-8EAD-624B-9FF5-9E2CB4740A1F}" type="pres">
      <dgm:prSet presAssocID="{6D8FE046-7389-FE48-9E7B-53AFE91056BF}" presName="childText" presStyleLbl="bgAcc1" presStyleIdx="0" presStyleCnt="3" custScaleX="125977" custScaleY="130321" custLinFactNeighborX="1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E95DC5-E082-2547-962D-1DF188F3AEA3}" type="pres">
      <dgm:prSet presAssocID="{5DD82896-5E34-144C-A9B8-44BC7577E3F1}" presName="root" presStyleCnt="0"/>
      <dgm:spPr/>
    </dgm:pt>
    <dgm:pt modelId="{0ACE687C-5D89-BF47-9B03-4DAE713E0DF4}" type="pres">
      <dgm:prSet presAssocID="{5DD82896-5E34-144C-A9B8-44BC7577E3F1}" presName="rootComposite" presStyleCnt="0"/>
      <dgm:spPr/>
    </dgm:pt>
    <dgm:pt modelId="{46825417-D29F-A946-BB69-B7F0BE0CA5D7}" type="pres">
      <dgm:prSet presAssocID="{5DD82896-5E34-144C-A9B8-44BC7577E3F1}" presName="rootText" presStyleLbl="node1" presStyleIdx="1" presStyleCnt="2"/>
      <dgm:spPr/>
      <dgm:t>
        <a:bodyPr/>
        <a:lstStyle/>
        <a:p>
          <a:endParaRPr lang="en-US"/>
        </a:p>
      </dgm:t>
    </dgm:pt>
    <dgm:pt modelId="{EB92E300-5690-3B46-BAE7-86E636522CA6}" type="pres">
      <dgm:prSet presAssocID="{5DD82896-5E34-144C-A9B8-44BC7577E3F1}" presName="rootConnector" presStyleLbl="node1" presStyleIdx="1" presStyleCnt="2"/>
      <dgm:spPr/>
      <dgm:t>
        <a:bodyPr/>
        <a:lstStyle/>
        <a:p>
          <a:endParaRPr lang="en-US"/>
        </a:p>
      </dgm:t>
    </dgm:pt>
    <dgm:pt modelId="{967E4FF6-82FF-764D-BEE1-A3D604599819}" type="pres">
      <dgm:prSet presAssocID="{5DD82896-5E34-144C-A9B8-44BC7577E3F1}" presName="childShape" presStyleCnt="0"/>
      <dgm:spPr/>
    </dgm:pt>
    <dgm:pt modelId="{C2144288-6B1F-434F-9EBF-E023A971F114}" type="pres">
      <dgm:prSet presAssocID="{5694DA44-CD14-834E-B3B0-A4DA5FB92E59}" presName="Name13" presStyleLbl="parChTrans1D2" presStyleIdx="1" presStyleCnt="3"/>
      <dgm:spPr/>
      <dgm:t>
        <a:bodyPr/>
        <a:lstStyle/>
        <a:p>
          <a:endParaRPr lang="en-US"/>
        </a:p>
      </dgm:t>
    </dgm:pt>
    <dgm:pt modelId="{57064BCB-FCE8-1047-A51B-25EC082C569F}" type="pres">
      <dgm:prSet presAssocID="{6A7B5055-78A4-2346-91F9-CC4EB01FBDAD}" presName="childText" presStyleLbl="bgAcc1" presStyleIdx="1" presStyleCnt="3" custScaleX="135711" custScaleY="1035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48010A-BE40-C846-B647-EB658C56AE20}" type="pres">
      <dgm:prSet presAssocID="{7554E410-733A-6149-AB3B-2E91FCEA486F}" presName="Name13" presStyleLbl="parChTrans1D2" presStyleIdx="2" presStyleCnt="3"/>
      <dgm:spPr/>
      <dgm:t>
        <a:bodyPr/>
        <a:lstStyle/>
        <a:p>
          <a:endParaRPr lang="en-US"/>
        </a:p>
      </dgm:t>
    </dgm:pt>
    <dgm:pt modelId="{6576E478-ACA0-974A-8EF7-A90AEF08E01F}" type="pres">
      <dgm:prSet presAssocID="{1E36A1B2-2954-D742-A3E5-59EF5B75602D}" presName="childText" presStyleLbl="bgAcc1" presStyleIdx="2" presStyleCnt="3" custScaleX="136236" custScaleY="651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44E7EF-57FA-6E47-AB53-4797D17F3664}" type="presOf" srcId="{6D8FE046-7389-FE48-9E7B-53AFE91056BF}" destId="{0029B455-8EAD-624B-9FF5-9E2CB4740A1F}" srcOrd="0" destOrd="0" presId="urn:microsoft.com/office/officeart/2005/8/layout/hierarchy3"/>
    <dgm:cxn modelId="{9CD34AD6-0B8F-594A-8063-0C451A448ACB}" type="presOf" srcId="{D258CADB-B609-E548-AEC1-5467DF751076}" destId="{6576E478-ACA0-974A-8EF7-A90AEF08E01F}" srcOrd="0" destOrd="1" presId="urn:microsoft.com/office/officeart/2005/8/layout/hierarchy3"/>
    <dgm:cxn modelId="{7F111F1C-67D0-DC4F-A884-A9A0BB808D1D}" type="presOf" srcId="{FDEE79A1-3350-7A47-94C6-DDEED4B44565}" destId="{57064BCB-FCE8-1047-A51B-25EC082C569F}" srcOrd="0" destOrd="1" presId="urn:microsoft.com/office/officeart/2005/8/layout/hierarchy3"/>
    <dgm:cxn modelId="{08B5519A-9E2A-3F46-8A16-97EA7943ACF2}" srcId="{6FD6FA47-77E7-A34E-B730-A86984FDEBD1}" destId="{48F9521B-89E2-6A45-BC28-4A3BC7423004}" srcOrd="0" destOrd="0" parTransId="{FCD9ED9F-4B49-C44E-91AF-BB2A7D6F64C9}" sibTransId="{B59BF9C5-13B9-AF41-80FF-5510AB10EE63}"/>
    <dgm:cxn modelId="{3A4688A5-2529-D546-A598-914554B828A3}" srcId="{48F9521B-89E2-6A45-BC28-4A3BC7423004}" destId="{6D8FE046-7389-FE48-9E7B-53AFE91056BF}" srcOrd="0" destOrd="0" parTransId="{B2163026-624C-EE45-81FC-B312BBE3CE74}" sibTransId="{B5855017-915B-4343-B606-0F2F5DF2AD24}"/>
    <dgm:cxn modelId="{869B4BE1-F18A-6143-83FC-528B461347AA}" type="presOf" srcId="{B2163026-624C-EE45-81FC-B312BBE3CE74}" destId="{B7DA8672-22AF-8E46-98BA-50A3201DB349}" srcOrd="0" destOrd="0" presId="urn:microsoft.com/office/officeart/2005/8/layout/hierarchy3"/>
    <dgm:cxn modelId="{9AD02130-4E16-1546-A6FC-A9A4445D23E1}" type="presOf" srcId="{29139DC7-C85D-9645-97A4-0A305875B0DE}" destId="{57064BCB-FCE8-1047-A51B-25EC082C569F}" srcOrd="0" destOrd="2" presId="urn:microsoft.com/office/officeart/2005/8/layout/hierarchy3"/>
    <dgm:cxn modelId="{3746B2B9-CCAB-0649-BD31-534BB1DDA046}" srcId="{6A7B5055-78A4-2346-91F9-CC4EB01FBDAD}" destId="{8C5A977D-742A-9740-95D7-433028C16C95}" srcOrd="3" destOrd="0" parTransId="{5465BAE0-F4A6-A34F-853F-2E49B6DD93DD}" sibTransId="{35B64ACE-23BF-4646-B908-EAD2AF8294AD}"/>
    <dgm:cxn modelId="{49FE42BB-BEFF-3C42-AF34-093ED8CD5EE9}" type="presOf" srcId="{A7EBDEEC-111A-354C-AC12-7D58DD684AD3}" destId="{57064BCB-FCE8-1047-A51B-25EC082C569F}" srcOrd="0" destOrd="3" presId="urn:microsoft.com/office/officeart/2005/8/layout/hierarchy3"/>
    <dgm:cxn modelId="{F68E3511-94D0-E34D-844E-73E72E3A5BD4}" srcId="{6A7B5055-78A4-2346-91F9-CC4EB01FBDAD}" destId="{FDEE79A1-3350-7A47-94C6-DDEED4B44565}" srcOrd="0" destOrd="0" parTransId="{B0840708-B7F4-594F-A0EA-19EBB774DEB4}" sibTransId="{C6BD6D7D-483B-FB4A-AD82-A4510B6454AE}"/>
    <dgm:cxn modelId="{4C145F84-8037-6F42-B2C6-B8045A7DCF23}" srcId="{5DD82896-5E34-144C-A9B8-44BC7577E3F1}" destId="{1E36A1B2-2954-D742-A3E5-59EF5B75602D}" srcOrd="1" destOrd="0" parTransId="{7554E410-733A-6149-AB3B-2E91FCEA486F}" sibTransId="{B2CF3195-09D0-8549-8BDD-B17343A44404}"/>
    <dgm:cxn modelId="{486F8114-29B9-394D-BFF8-7F00CCDFB40F}" srcId="{6A7B5055-78A4-2346-91F9-CC4EB01FBDAD}" destId="{A7EBDEEC-111A-354C-AC12-7D58DD684AD3}" srcOrd="2" destOrd="0" parTransId="{90FAABC6-71FE-1648-B0C3-24B61EB35E30}" sibTransId="{88688E7A-F81C-F54A-AF6C-245F97B3F7DF}"/>
    <dgm:cxn modelId="{D5BBF5AD-66DE-4844-AAF7-D7BE1B479E66}" type="presOf" srcId="{48F9521B-89E2-6A45-BC28-4A3BC7423004}" destId="{B98C83D9-2400-7D46-8C55-A75C73E43C6F}" srcOrd="0" destOrd="0" presId="urn:microsoft.com/office/officeart/2005/8/layout/hierarchy3"/>
    <dgm:cxn modelId="{22D6475C-BBDC-0F4B-8948-D734E665D644}" type="presOf" srcId="{1E36A1B2-2954-D742-A3E5-59EF5B75602D}" destId="{6576E478-ACA0-974A-8EF7-A90AEF08E01F}" srcOrd="0" destOrd="0" presId="urn:microsoft.com/office/officeart/2005/8/layout/hierarchy3"/>
    <dgm:cxn modelId="{F9EDEE23-D413-264C-8549-44EBF371C568}" type="presOf" srcId="{5DD82896-5E34-144C-A9B8-44BC7577E3F1}" destId="{46825417-D29F-A946-BB69-B7F0BE0CA5D7}" srcOrd="0" destOrd="0" presId="urn:microsoft.com/office/officeart/2005/8/layout/hierarchy3"/>
    <dgm:cxn modelId="{80DA1B37-4DB9-9E41-8869-89DB773E2946}" type="presOf" srcId="{7554E410-733A-6149-AB3B-2E91FCEA486F}" destId="{4848010A-BE40-C846-B647-EB658C56AE20}" srcOrd="0" destOrd="0" presId="urn:microsoft.com/office/officeart/2005/8/layout/hierarchy3"/>
    <dgm:cxn modelId="{A35DE0F4-C1D3-A44D-AD19-B28DD840456D}" type="presOf" srcId="{48F9521B-89E2-6A45-BC28-4A3BC7423004}" destId="{3E232508-EB56-F044-99D8-6B3920CF86D8}" srcOrd="1" destOrd="0" presId="urn:microsoft.com/office/officeart/2005/8/layout/hierarchy3"/>
    <dgm:cxn modelId="{435BB888-4485-CA4C-90A2-4CC9FDF9A25F}" type="presOf" srcId="{8C5A977D-742A-9740-95D7-433028C16C95}" destId="{57064BCB-FCE8-1047-A51B-25EC082C569F}" srcOrd="0" destOrd="4" presId="urn:microsoft.com/office/officeart/2005/8/layout/hierarchy3"/>
    <dgm:cxn modelId="{651507FC-8B3A-AC49-BDCF-54CFDCFA1DCE}" srcId="{6A7B5055-78A4-2346-91F9-CC4EB01FBDAD}" destId="{29139DC7-C85D-9645-97A4-0A305875B0DE}" srcOrd="1" destOrd="0" parTransId="{1A12A621-5D29-3A45-BFCD-F0B80A5E6788}" sibTransId="{A9EC4C88-0B40-1943-8023-A9E362E79131}"/>
    <dgm:cxn modelId="{0D1BFA64-C581-F448-B963-1CCF8590FFB7}" type="presOf" srcId="{6FD6FA47-77E7-A34E-B730-A86984FDEBD1}" destId="{AFD46AB4-B772-5840-8118-CE7659CB6E10}" srcOrd="0" destOrd="0" presId="urn:microsoft.com/office/officeart/2005/8/layout/hierarchy3"/>
    <dgm:cxn modelId="{43DC6772-46C4-B74D-B99B-0FC831BE4DA3}" srcId="{5DD82896-5E34-144C-A9B8-44BC7577E3F1}" destId="{6A7B5055-78A4-2346-91F9-CC4EB01FBDAD}" srcOrd="0" destOrd="0" parTransId="{5694DA44-CD14-834E-B3B0-A4DA5FB92E59}" sibTransId="{4E9F9FC2-3DA0-AE47-9548-DC500A37075D}"/>
    <dgm:cxn modelId="{A00DC4EF-EB05-2A49-8229-CDA5A6580B3E}" srcId="{1E36A1B2-2954-D742-A3E5-59EF5B75602D}" destId="{D258CADB-B609-E548-AEC1-5467DF751076}" srcOrd="0" destOrd="0" parTransId="{41FA3715-A652-3444-B62A-4C41740E1280}" sibTransId="{EA5995A0-3A15-854B-BC2A-2AFB1534CFCB}"/>
    <dgm:cxn modelId="{FC4E6710-ED21-6947-8BB5-1BF393F3A3F7}" type="presOf" srcId="{5694DA44-CD14-834E-B3B0-A4DA5FB92E59}" destId="{C2144288-6B1F-434F-9EBF-E023A971F114}" srcOrd="0" destOrd="0" presId="urn:microsoft.com/office/officeart/2005/8/layout/hierarchy3"/>
    <dgm:cxn modelId="{BFA29B9C-6CFF-C949-ABD5-05CBAAF3B763}" type="presOf" srcId="{6A7B5055-78A4-2346-91F9-CC4EB01FBDAD}" destId="{57064BCB-FCE8-1047-A51B-25EC082C569F}" srcOrd="0" destOrd="0" presId="urn:microsoft.com/office/officeart/2005/8/layout/hierarchy3"/>
    <dgm:cxn modelId="{918C3AF2-28AE-5F4C-9E96-0C5DA4F054D8}" srcId="{6FD6FA47-77E7-A34E-B730-A86984FDEBD1}" destId="{5DD82896-5E34-144C-A9B8-44BC7577E3F1}" srcOrd="1" destOrd="0" parTransId="{DE2954CB-A69A-9443-9122-4C74BA1B6CD7}" sibTransId="{796D4622-CC16-084F-868D-4A31AA1C15EA}"/>
    <dgm:cxn modelId="{A27BE7E9-E7FE-4245-BFE0-1E0BA252D20C}" type="presOf" srcId="{5DD82896-5E34-144C-A9B8-44BC7577E3F1}" destId="{EB92E300-5690-3B46-BAE7-86E636522CA6}" srcOrd="1" destOrd="0" presId="urn:microsoft.com/office/officeart/2005/8/layout/hierarchy3"/>
    <dgm:cxn modelId="{DCFFD643-EFA3-7844-8C49-7A8AA08E264A}" type="presParOf" srcId="{AFD46AB4-B772-5840-8118-CE7659CB6E10}" destId="{DD99345C-5B61-3842-A8C3-5176AB175804}" srcOrd="0" destOrd="0" presId="urn:microsoft.com/office/officeart/2005/8/layout/hierarchy3"/>
    <dgm:cxn modelId="{AC668D23-EDA2-C04F-94EC-FAB7BD85D8F3}" type="presParOf" srcId="{DD99345C-5B61-3842-A8C3-5176AB175804}" destId="{3E1315C2-401A-FA41-BB98-D373572A38C7}" srcOrd="0" destOrd="0" presId="urn:microsoft.com/office/officeart/2005/8/layout/hierarchy3"/>
    <dgm:cxn modelId="{90C1D082-AD13-3E40-8BA4-4893E773C9A6}" type="presParOf" srcId="{3E1315C2-401A-FA41-BB98-D373572A38C7}" destId="{B98C83D9-2400-7D46-8C55-A75C73E43C6F}" srcOrd="0" destOrd="0" presId="urn:microsoft.com/office/officeart/2005/8/layout/hierarchy3"/>
    <dgm:cxn modelId="{E0413AAE-271B-844E-B77C-CE802640024F}" type="presParOf" srcId="{3E1315C2-401A-FA41-BB98-D373572A38C7}" destId="{3E232508-EB56-F044-99D8-6B3920CF86D8}" srcOrd="1" destOrd="0" presId="urn:microsoft.com/office/officeart/2005/8/layout/hierarchy3"/>
    <dgm:cxn modelId="{631AB32E-2E94-BE46-95C5-9EC3D025189A}" type="presParOf" srcId="{DD99345C-5B61-3842-A8C3-5176AB175804}" destId="{15C5D477-96AD-F24C-B92A-E03202405D51}" srcOrd="1" destOrd="0" presId="urn:microsoft.com/office/officeart/2005/8/layout/hierarchy3"/>
    <dgm:cxn modelId="{D8BCADD7-C306-E743-8170-3F8D995D3A8A}" type="presParOf" srcId="{15C5D477-96AD-F24C-B92A-E03202405D51}" destId="{B7DA8672-22AF-8E46-98BA-50A3201DB349}" srcOrd="0" destOrd="0" presId="urn:microsoft.com/office/officeart/2005/8/layout/hierarchy3"/>
    <dgm:cxn modelId="{07CDD316-42F8-FB45-A2C7-E799803D758F}" type="presParOf" srcId="{15C5D477-96AD-F24C-B92A-E03202405D51}" destId="{0029B455-8EAD-624B-9FF5-9E2CB4740A1F}" srcOrd="1" destOrd="0" presId="urn:microsoft.com/office/officeart/2005/8/layout/hierarchy3"/>
    <dgm:cxn modelId="{CC3E5FAF-B734-9747-9F7B-E1E77EA05319}" type="presParOf" srcId="{AFD46AB4-B772-5840-8118-CE7659CB6E10}" destId="{C1E95DC5-E082-2547-962D-1DF188F3AEA3}" srcOrd="1" destOrd="0" presId="urn:microsoft.com/office/officeart/2005/8/layout/hierarchy3"/>
    <dgm:cxn modelId="{CFD6F7B4-734A-C044-9923-52CD457830EA}" type="presParOf" srcId="{C1E95DC5-E082-2547-962D-1DF188F3AEA3}" destId="{0ACE687C-5D89-BF47-9B03-4DAE713E0DF4}" srcOrd="0" destOrd="0" presId="urn:microsoft.com/office/officeart/2005/8/layout/hierarchy3"/>
    <dgm:cxn modelId="{1C8AB868-FB1C-A74A-AD76-7F741EE01B0D}" type="presParOf" srcId="{0ACE687C-5D89-BF47-9B03-4DAE713E0DF4}" destId="{46825417-D29F-A946-BB69-B7F0BE0CA5D7}" srcOrd="0" destOrd="0" presId="urn:microsoft.com/office/officeart/2005/8/layout/hierarchy3"/>
    <dgm:cxn modelId="{0AC55C68-88FE-3446-A8B4-71F918B81CDF}" type="presParOf" srcId="{0ACE687C-5D89-BF47-9B03-4DAE713E0DF4}" destId="{EB92E300-5690-3B46-BAE7-86E636522CA6}" srcOrd="1" destOrd="0" presId="urn:microsoft.com/office/officeart/2005/8/layout/hierarchy3"/>
    <dgm:cxn modelId="{06B02561-EECB-454A-9F2A-D40BB2FA7A76}" type="presParOf" srcId="{C1E95DC5-E082-2547-962D-1DF188F3AEA3}" destId="{967E4FF6-82FF-764D-BEE1-A3D604599819}" srcOrd="1" destOrd="0" presId="urn:microsoft.com/office/officeart/2005/8/layout/hierarchy3"/>
    <dgm:cxn modelId="{4B2347BD-8A2D-F249-80B6-1C5A55D381A7}" type="presParOf" srcId="{967E4FF6-82FF-764D-BEE1-A3D604599819}" destId="{C2144288-6B1F-434F-9EBF-E023A971F114}" srcOrd="0" destOrd="0" presId="urn:microsoft.com/office/officeart/2005/8/layout/hierarchy3"/>
    <dgm:cxn modelId="{4E582759-C32A-9649-981F-6CC4DB4E7B80}" type="presParOf" srcId="{967E4FF6-82FF-764D-BEE1-A3D604599819}" destId="{57064BCB-FCE8-1047-A51B-25EC082C569F}" srcOrd="1" destOrd="0" presId="urn:microsoft.com/office/officeart/2005/8/layout/hierarchy3"/>
    <dgm:cxn modelId="{BDC1A082-9BC7-E649-A319-1742C70EDACE}" type="presParOf" srcId="{967E4FF6-82FF-764D-BEE1-A3D604599819}" destId="{4848010A-BE40-C846-B647-EB658C56AE20}" srcOrd="2" destOrd="0" presId="urn:microsoft.com/office/officeart/2005/8/layout/hierarchy3"/>
    <dgm:cxn modelId="{78FFFF19-8264-A04C-95FD-27186DFC3454}" type="presParOf" srcId="{967E4FF6-82FF-764D-BEE1-A3D604599819}" destId="{6576E478-ACA0-974A-8EF7-A90AEF08E01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08FED46-2490-A249-A574-E84CEA408B78}" type="doc">
      <dgm:prSet loTypeId="urn:microsoft.com/office/officeart/2005/8/layout/hierarchy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252D4E-7E46-614D-8897-F79BB909C076}">
      <dgm:prSet phldrT="[Text]"/>
      <dgm:spPr/>
      <dgm:t>
        <a:bodyPr/>
        <a:lstStyle/>
        <a:p>
          <a:r>
            <a:rPr lang="en-US" dirty="0" smtClean="0"/>
            <a:t>Coordinator</a:t>
          </a:r>
          <a:endParaRPr lang="en-US" dirty="0"/>
        </a:p>
      </dgm:t>
    </dgm:pt>
    <dgm:pt modelId="{7C262304-AFF9-6E43-B9FD-64654F715C24}" type="parTrans" cxnId="{F9B2ACA1-59AB-C04B-837E-DD419660AF23}">
      <dgm:prSet/>
      <dgm:spPr/>
      <dgm:t>
        <a:bodyPr/>
        <a:lstStyle/>
        <a:p>
          <a:endParaRPr lang="en-US"/>
        </a:p>
      </dgm:t>
    </dgm:pt>
    <dgm:pt modelId="{26DA1098-49F0-684D-A16D-0984C34AB3D7}" type="sibTrans" cxnId="{F9B2ACA1-59AB-C04B-837E-DD419660AF23}">
      <dgm:prSet/>
      <dgm:spPr/>
      <dgm:t>
        <a:bodyPr/>
        <a:lstStyle/>
        <a:p>
          <a:endParaRPr lang="en-US"/>
        </a:p>
      </dgm:t>
    </dgm:pt>
    <dgm:pt modelId="{5CA249C7-1193-EA42-9420-1826AD381033}">
      <dgm:prSet phldrT="[Text]"/>
      <dgm:spPr/>
      <dgm:t>
        <a:bodyPr/>
        <a:lstStyle/>
        <a:p>
          <a:r>
            <a:rPr lang="en-US" dirty="0" smtClean="0"/>
            <a:t>Mentor 1</a:t>
          </a:r>
          <a:endParaRPr lang="en-US" dirty="0"/>
        </a:p>
      </dgm:t>
    </dgm:pt>
    <dgm:pt modelId="{B96AA368-2D81-0A43-8D94-07E04B4CE0A8}" type="parTrans" cxnId="{6DA94980-A834-D84F-BC0D-7CA169FBE1BB}">
      <dgm:prSet/>
      <dgm:spPr/>
      <dgm:t>
        <a:bodyPr/>
        <a:lstStyle/>
        <a:p>
          <a:endParaRPr lang="en-US"/>
        </a:p>
      </dgm:t>
    </dgm:pt>
    <dgm:pt modelId="{77C74A83-9C00-9B41-A95B-22D90AC013C0}" type="sibTrans" cxnId="{6DA94980-A834-D84F-BC0D-7CA169FBE1BB}">
      <dgm:prSet/>
      <dgm:spPr/>
      <dgm:t>
        <a:bodyPr/>
        <a:lstStyle/>
        <a:p>
          <a:endParaRPr lang="en-US"/>
        </a:p>
      </dgm:t>
    </dgm:pt>
    <dgm:pt modelId="{44F890E3-A646-3A4B-A91C-27925E265414}">
      <dgm:prSet phldrT="[Text]"/>
      <dgm:spPr/>
      <dgm:t>
        <a:bodyPr/>
        <a:lstStyle/>
        <a:p>
          <a:r>
            <a:rPr lang="en-US" dirty="0" smtClean="0"/>
            <a:t>Student A</a:t>
          </a:r>
          <a:endParaRPr lang="en-US" dirty="0"/>
        </a:p>
      </dgm:t>
    </dgm:pt>
    <dgm:pt modelId="{89104717-421F-0340-A0BF-403E90A52C86}" type="parTrans" cxnId="{FD3E23B6-7757-8A4A-89D7-06E5B3A2C446}">
      <dgm:prSet/>
      <dgm:spPr/>
      <dgm:t>
        <a:bodyPr/>
        <a:lstStyle/>
        <a:p>
          <a:endParaRPr lang="en-US"/>
        </a:p>
      </dgm:t>
    </dgm:pt>
    <dgm:pt modelId="{380A7DD1-6E20-BD49-BC95-084120FB9072}" type="sibTrans" cxnId="{FD3E23B6-7757-8A4A-89D7-06E5B3A2C446}">
      <dgm:prSet/>
      <dgm:spPr/>
      <dgm:t>
        <a:bodyPr/>
        <a:lstStyle/>
        <a:p>
          <a:endParaRPr lang="en-US"/>
        </a:p>
      </dgm:t>
    </dgm:pt>
    <dgm:pt modelId="{E7992676-EE63-C447-B841-504D72AB8912}">
      <dgm:prSet phldrT="[Text]"/>
      <dgm:spPr/>
      <dgm:t>
        <a:bodyPr/>
        <a:lstStyle/>
        <a:p>
          <a:r>
            <a:rPr lang="en-US" dirty="0" smtClean="0"/>
            <a:t>Student B</a:t>
          </a:r>
          <a:endParaRPr lang="en-US" dirty="0"/>
        </a:p>
      </dgm:t>
    </dgm:pt>
    <dgm:pt modelId="{774D49E6-325A-AF47-83F1-55D6FDE075F0}" type="parTrans" cxnId="{5194D65F-BFCF-E345-A948-B9AC61EE5A1B}">
      <dgm:prSet/>
      <dgm:spPr/>
      <dgm:t>
        <a:bodyPr/>
        <a:lstStyle/>
        <a:p>
          <a:endParaRPr lang="en-US"/>
        </a:p>
      </dgm:t>
    </dgm:pt>
    <dgm:pt modelId="{F8CAFE97-97B9-144A-949F-5B9134680242}" type="sibTrans" cxnId="{5194D65F-BFCF-E345-A948-B9AC61EE5A1B}">
      <dgm:prSet/>
      <dgm:spPr/>
      <dgm:t>
        <a:bodyPr/>
        <a:lstStyle/>
        <a:p>
          <a:endParaRPr lang="en-US"/>
        </a:p>
      </dgm:t>
    </dgm:pt>
    <dgm:pt modelId="{6F4E618A-7218-7442-856C-4713C9AFB385}">
      <dgm:prSet phldrT="[Text]"/>
      <dgm:spPr/>
      <dgm:t>
        <a:bodyPr/>
        <a:lstStyle/>
        <a:p>
          <a:r>
            <a:rPr lang="en-US" dirty="0" smtClean="0"/>
            <a:t>Mentor 2</a:t>
          </a:r>
          <a:endParaRPr lang="en-US" dirty="0"/>
        </a:p>
      </dgm:t>
    </dgm:pt>
    <dgm:pt modelId="{B3AFD02B-366A-6F4A-9B78-313CB301E76E}" type="parTrans" cxnId="{9F6A3447-042C-7348-A3BF-7B8B80185116}">
      <dgm:prSet/>
      <dgm:spPr/>
      <dgm:t>
        <a:bodyPr/>
        <a:lstStyle/>
        <a:p>
          <a:endParaRPr lang="en-US"/>
        </a:p>
      </dgm:t>
    </dgm:pt>
    <dgm:pt modelId="{8B222022-15B4-514B-B790-B67D2D829EC2}" type="sibTrans" cxnId="{9F6A3447-042C-7348-A3BF-7B8B80185116}">
      <dgm:prSet/>
      <dgm:spPr/>
      <dgm:t>
        <a:bodyPr/>
        <a:lstStyle/>
        <a:p>
          <a:endParaRPr lang="en-US"/>
        </a:p>
      </dgm:t>
    </dgm:pt>
    <dgm:pt modelId="{D8CB3170-4A1D-A545-9A69-014E5EEC4F38}">
      <dgm:prSet phldrT="[Text]"/>
      <dgm:spPr/>
      <dgm:t>
        <a:bodyPr/>
        <a:lstStyle/>
        <a:p>
          <a:r>
            <a:rPr lang="en-US" dirty="0" smtClean="0"/>
            <a:t>Student C</a:t>
          </a:r>
          <a:endParaRPr lang="en-US" dirty="0"/>
        </a:p>
      </dgm:t>
    </dgm:pt>
    <dgm:pt modelId="{B2CB5B32-EC4F-674B-9619-6DBE2F68927F}" type="parTrans" cxnId="{2230A0B4-2D1C-8946-B870-8A38CDB32C23}">
      <dgm:prSet/>
      <dgm:spPr/>
      <dgm:t>
        <a:bodyPr/>
        <a:lstStyle/>
        <a:p>
          <a:endParaRPr lang="en-US"/>
        </a:p>
      </dgm:t>
    </dgm:pt>
    <dgm:pt modelId="{0E63EB6E-A366-9748-B6A8-79AA458B7B28}" type="sibTrans" cxnId="{2230A0B4-2D1C-8946-B870-8A38CDB32C23}">
      <dgm:prSet/>
      <dgm:spPr/>
      <dgm:t>
        <a:bodyPr/>
        <a:lstStyle/>
        <a:p>
          <a:endParaRPr lang="en-US"/>
        </a:p>
      </dgm:t>
    </dgm:pt>
    <dgm:pt modelId="{12B58F11-A19D-7144-8CDD-FA70B057C04B}">
      <dgm:prSet phldrT="[Text]"/>
      <dgm:spPr/>
      <dgm:t>
        <a:bodyPr/>
        <a:lstStyle/>
        <a:p>
          <a:r>
            <a:rPr lang="en-US" dirty="0" smtClean="0"/>
            <a:t>Student D</a:t>
          </a:r>
          <a:endParaRPr lang="en-US" dirty="0"/>
        </a:p>
      </dgm:t>
    </dgm:pt>
    <dgm:pt modelId="{036E5727-7305-E940-BCB1-F8CB4E2EBC6C}" type="parTrans" cxnId="{1E5A588E-699C-0E48-916E-39FE99553AD3}">
      <dgm:prSet/>
      <dgm:spPr/>
      <dgm:t>
        <a:bodyPr/>
        <a:lstStyle/>
        <a:p>
          <a:endParaRPr lang="en-US"/>
        </a:p>
      </dgm:t>
    </dgm:pt>
    <dgm:pt modelId="{B382C2C3-AB48-7544-A533-72E5E789875C}" type="sibTrans" cxnId="{1E5A588E-699C-0E48-916E-39FE99553AD3}">
      <dgm:prSet/>
      <dgm:spPr/>
      <dgm:t>
        <a:bodyPr/>
        <a:lstStyle/>
        <a:p>
          <a:endParaRPr lang="en-US"/>
        </a:p>
      </dgm:t>
    </dgm:pt>
    <dgm:pt modelId="{577E4A06-D477-8A41-9138-8EF06E4C057F}">
      <dgm:prSet/>
      <dgm:spPr/>
      <dgm:t>
        <a:bodyPr/>
        <a:lstStyle/>
        <a:p>
          <a:r>
            <a:rPr lang="en-US" dirty="0" smtClean="0"/>
            <a:t>Mentor 3</a:t>
          </a:r>
          <a:endParaRPr lang="en-US" dirty="0"/>
        </a:p>
      </dgm:t>
    </dgm:pt>
    <dgm:pt modelId="{21BE22F3-99F6-244A-9C56-84303D52CAD6}" type="parTrans" cxnId="{AC32EF57-679B-9D41-890A-A44D1EFAC265}">
      <dgm:prSet/>
      <dgm:spPr/>
      <dgm:t>
        <a:bodyPr/>
        <a:lstStyle/>
        <a:p>
          <a:endParaRPr lang="en-US"/>
        </a:p>
      </dgm:t>
    </dgm:pt>
    <dgm:pt modelId="{FCE99A0C-6903-244A-A3DA-1872C5769EB6}" type="sibTrans" cxnId="{AC32EF57-679B-9D41-890A-A44D1EFAC265}">
      <dgm:prSet/>
      <dgm:spPr/>
      <dgm:t>
        <a:bodyPr/>
        <a:lstStyle/>
        <a:p>
          <a:endParaRPr lang="en-US"/>
        </a:p>
      </dgm:t>
    </dgm:pt>
    <dgm:pt modelId="{83230A7A-7DE7-B64E-B8EA-F75B6DCCD256}">
      <dgm:prSet/>
      <dgm:spPr/>
      <dgm:t>
        <a:bodyPr/>
        <a:lstStyle/>
        <a:p>
          <a:r>
            <a:rPr lang="en-US" dirty="0" smtClean="0"/>
            <a:t>Student E</a:t>
          </a:r>
          <a:endParaRPr lang="en-US" dirty="0"/>
        </a:p>
      </dgm:t>
    </dgm:pt>
    <dgm:pt modelId="{AC5FCAA8-7B8D-A94F-8F99-F85FBFB3FDDF}" type="parTrans" cxnId="{0513ADC8-7A77-514D-A047-580312E87143}">
      <dgm:prSet/>
      <dgm:spPr/>
      <dgm:t>
        <a:bodyPr/>
        <a:lstStyle/>
        <a:p>
          <a:endParaRPr lang="en-US"/>
        </a:p>
      </dgm:t>
    </dgm:pt>
    <dgm:pt modelId="{B8539585-E723-824F-ACA1-C9FE967BDA37}" type="sibTrans" cxnId="{0513ADC8-7A77-514D-A047-580312E87143}">
      <dgm:prSet/>
      <dgm:spPr/>
      <dgm:t>
        <a:bodyPr/>
        <a:lstStyle/>
        <a:p>
          <a:endParaRPr lang="en-US"/>
        </a:p>
      </dgm:t>
    </dgm:pt>
    <dgm:pt modelId="{F23B3FF4-F3F7-2E41-9D79-54E2CD680F4E}">
      <dgm:prSet/>
      <dgm:spPr/>
      <dgm:t>
        <a:bodyPr/>
        <a:lstStyle/>
        <a:p>
          <a:r>
            <a:rPr lang="en-US" dirty="0" smtClean="0"/>
            <a:t>Student F</a:t>
          </a:r>
          <a:endParaRPr lang="en-US" dirty="0"/>
        </a:p>
      </dgm:t>
    </dgm:pt>
    <dgm:pt modelId="{1677BAAC-1676-D247-914E-7D20557FA258}" type="parTrans" cxnId="{35C48DE9-3CD1-EF44-BEA1-38D1E0302F16}">
      <dgm:prSet/>
      <dgm:spPr/>
      <dgm:t>
        <a:bodyPr/>
        <a:lstStyle/>
        <a:p>
          <a:endParaRPr lang="en-US"/>
        </a:p>
      </dgm:t>
    </dgm:pt>
    <dgm:pt modelId="{C2E9E168-F57B-C44F-92F1-5D111C28F0FE}" type="sibTrans" cxnId="{35C48DE9-3CD1-EF44-BEA1-38D1E0302F16}">
      <dgm:prSet/>
      <dgm:spPr/>
      <dgm:t>
        <a:bodyPr/>
        <a:lstStyle/>
        <a:p>
          <a:endParaRPr lang="en-US"/>
        </a:p>
      </dgm:t>
    </dgm:pt>
    <dgm:pt modelId="{1AFE1DAF-6AE1-6A48-AE1B-2ACE101D885D}" type="pres">
      <dgm:prSet presAssocID="{D08FED46-2490-A249-A574-E84CEA408B7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1C3C8A2-2B7E-3C45-80CE-6ED508D4FECC}" type="pres">
      <dgm:prSet presAssocID="{E6252D4E-7E46-614D-8897-F79BB909C076}" presName="hierRoot1" presStyleCnt="0"/>
      <dgm:spPr/>
      <dgm:t>
        <a:bodyPr/>
        <a:lstStyle/>
        <a:p>
          <a:endParaRPr lang="en-US"/>
        </a:p>
      </dgm:t>
    </dgm:pt>
    <dgm:pt modelId="{C247E255-E705-F544-B4D0-5BD87CDB75B8}" type="pres">
      <dgm:prSet presAssocID="{E6252D4E-7E46-614D-8897-F79BB909C076}" presName="composite" presStyleCnt="0"/>
      <dgm:spPr/>
      <dgm:t>
        <a:bodyPr/>
        <a:lstStyle/>
        <a:p>
          <a:endParaRPr lang="en-US"/>
        </a:p>
      </dgm:t>
    </dgm:pt>
    <dgm:pt modelId="{FDDE2680-1C78-EE44-86AC-2C89238A2AA9}" type="pres">
      <dgm:prSet presAssocID="{E6252D4E-7E46-614D-8897-F79BB909C076}" presName="background" presStyleLbl="node0" presStyleIdx="0" presStyleCnt="1"/>
      <dgm:spPr/>
      <dgm:t>
        <a:bodyPr/>
        <a:lstStyle/>
        <a:p>
          <a:endParaRPr lang="en-US"/>
        </a:p>
      </dgm:t>
    </dgm:pt>
    <dgm:pt modelId="{58017F65-4530-FE40-8D6D-C86BE0EE94E2}" type="pres">
      <dgm:prSet presAssocID="{E6252D4E-7E46-614D-8897-F79BB909C07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DCC2CA-E824-654E-B902-E1E9E3B06E05}" type="pres">
      <dgm:prSet presAssocID="{E6252D4E-7E46-614D-8897-F79BB909C076}" presName="hierChild2" presStyleCnt="0"/>
      <dgm:spPr/>
      <dgm:t>
        <a:bodyPr/>
        <a:lstStyle/>
        <a:p>
          <a:endParaRPr lang="en-US"/>
        </a:p>
      </dgm:t>
    </dgm:pt>
    <dgm:pt modelId="{3B1559CB-F519-9740-994F-3430CE1F3255}" type="pres">
      <dgm:prSet presAssocID="{B96AA368-2D81-0A43-8D94-07E04B4CE0A8}" presName="Name10" presStyleLbl="parChTrans1D2" presStyleIdx="0" presStyleCnt="3"/>
      <dgm:spPr/>
      <dgm:t>
        <a:bodyPr/>
        <a:lstStyle/>
        <a:p>
          <a:endParaRPr lang="en-US"/>
        </a:p>
      </dgm:t>
    </dgm:pt>
    <dgm:pt modelId="{5AA2D2D3-0F17-104E-A6ED-C8FD70ED9952}" type="pres">
      <dgm:prSet presAssocID="{5CA249C7-1193-EA42-9420-1826AD381033}" presName="hierRoot2" presStyleCnt="0"/>
      <dgm:spPr/>
      <dgm:t>
        <a:bodyPr/>
        <a:lstStyle/>
        <a:p>
          <a:endParaRPr lang="en-US"/>
        </a:p>
      </dgm:t>
    </dgm:pt>
    <dgm:pt modelId="{E879E4D3-1779-484A-AF91-486C0926D70D}" type="pres">
      <dgm:prSet presAssocID="{5CA249C7-1193-EA42-9420-1826AD381033}" presName="composite2" presStyleCnt="0"/>
      <dgm:spPr/>
      <dgm:t>
        <a:bodyPr/>
        <a:lstStyle/>
        <a:p>
          <a:endParaRPr lang="en-US"/>
        </a:p>
      </dgm:t>
    </dgm:pt>
    <dgm:pt modelId="{F6CB25C9-A171-3846-861E-CEE28179C9B4}" type="pres">
      <dgm:prSet presAssocID="{5CA249C7-1193-EA42-9420-1826AD381033}" presName="background2" presStyleLbl="node2" presStyleIdx="0" presStyleCnt="3"/>
      <dgm:spPr/>
      <dgm:t>
        <a:bodyPr/>
        <a:lstStyle/>
        <a:p>
          <a:endParaRPr lang="en-US"/>
        </a:p>
      </dgm:t>
    </dgm:pt>
    <dgm:pt modelId="{CB6C568D-2872-5144-AF60-109571875308}" type="pres">
      <dgm:prSet presAssocID="{5CA249C7-1193-EA42-9420-1826AD381033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8526B6-2FA7-E546-90AE-1650729BC933}" type="pres">
      <dgm:prSet presAssocID="{5CA249C7-1193-EA42-9420-1826AD381033}" presName="hierChild3" presStyleCnt="0"/>
      <dgm:spPr/>
      <dgm:t>
        <a:bodyPr/>
        <a:lstStyle/>
        <a:p>
          <a:endParaRPr lang="en-US"/>
        </a:p>
      </dgm:t>
    </dgm:pt>
    <dgm:pt modelId="{05679533-82EF-5D46-9AF7-574950021DA5}" type="pres">
      <dgm:prSet presAssocID="{89104717-421F-0340-A0BF-403E90A52C86}" presName="Name17" presStyleLbl="parChTrans1D3" presStyleIdx="0" presStyleCnt="6"/>
      <dgm:spPr/>
      <dgm:t>
        <a:bodyPr/>
        <a:lstStyle/>
        <a:p>
          <a:endParaRPr lang="en-US"/>
        </a:p>
      </dgm:t>
    </dgm:pt>
    <dgm:pt modelId="{EB2D8F1C-A0AC-C249-AED7-686B6223EA66}" type="pres">
      <dgm:prSet presAssocID="{44F890E3-A646-3A4B-A91C-27925E265414}" presName="hierRoot3" presStyleCnt="0"/>
      <dgm:spPr/>
      <dgm:t>
        <a:bodyPr/>
        <a:lstStyle/>
        <a:p>
          <a:endParaRPr lang="en-US"/>
        </a:p>
      </dgm:t>
    </dgm:pt>
    <dgm:pt modelId="{A02FE22E-ED59-8C41-97E8-4597ED29AE90}" type="pres">
      <dgm:prSet presAssocID="{44F890E3-A646-3A4B-A91C-27925E265414}" presName="composite3" presStyleCnt="0"/>
      <dgm:spPr/>
      <dgm:t>
        <a:bodyPr/>
        <a:lstStyle/>
        <a:p>
          <a:endParaRPr lang="en-US"/>
        </a:p>
      </dgm:t>
    </dgm:pt>
    <dgm:pt modelId="{A0045E88-582C-1649-B699-156959BD463F}" type="pres">
      <dgm:prSet presAssocID="{44F890E3-A646-3A4B-A91C-27925E265414}" presName="background3" presStyleLbl="node3" presStyleIdx="0" presStyleCnt="6"/>
      <dgm:spPr/>
      <dgm:t>
        <a:bodyPr/>
        <a:lstStyle/>
        <a:p>
          <a:endParaRPr lang="en-US"/>
        </a:p>
      </dgm:t>
    </dgm:pt>
    <dgm:pt modelId="{A3B332B8-81E0-2144-9E76-A088FCB80569}" type="pres">
      <dgm:prSet presAssocID="{44F890E3-A646-3A4B-A91C-27925E265414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978E10-D305-9C43-B5DC-5AA1F6EB96BE}" type="pres">
      <dgm:prSet presAssocID="{44F890E3-A646-3A4B-A91C-27925E265414}" presName="hierChild4" presStyleCnt="0"/>
      <dgm:spPr/>
      <dgm:t>
        <a:bodyPr/>
        <a:lstStyle/>
        <a:p>
          <a:endParaRPr lang="en-US"/>
        </a:p>
      </dgm:t>
    </dgm:pt>
    <dgm:pt modelId="{BDE79C03-48D2-A541-9728-E7A180E11186}" type="pres">
      <dgm:prSet presAssocID="{774D49E6-325A-AF47-83F1-55D6FDE075F0}" presName="Name17" presStyleLbl="parChTrans1D3" presStyleIdx="1" presStyleCnt="6"/>
      <dgm:spPr/>
      <dgm:t>
        <a:bodyPr/>
        <a:lstStyle/>
        <a:p>
          <a:endParaRPr lang="en-US"/>
        </a:p>
      </dgm:t>
    </dgm:pt>
    <dgm:pt modelId="{327A3777-46C6-174F-9880-7A214F7D51FF}" type="pres">
      <dgm:prSet presAssocID="{E7992676-EE63-C447-B841-504D72AB8912}" presName="hierRoot3" presStyleCnt="0"/>
      <dgm:spPr/>
      <dgm:t>
        <a:bodyPr/>
        <a:lstStyle/>
        <a:p>
          <a:endParaRPr lang="en-US"/>
        </a:p>
      </dgm:t>
    </dgm:pt>
    <dgm:pt modelId="{26CD6612-EB6A-EA44-BCEA-8652D6AEF943}" type="pres">
      <dgm:prSet presAssocID="{E7992676-EE63-C447-B841-504D72AB8912}" presName="composite3" presStyleCnt="0"/>
      <dgm:spPr/>
      <dgm:t>
        <a:bodyPr/>
        <a:lstStyle/>
        <a:p>
          <a:endParaRPr lang="en-US"/>
        </a:p>
      </dgm:t>
    </dgm:pt>
    <dgm:pt modelId="{5CD8A166-486C-BB4E-B8A5-2ED09A7A346E}" type="pres">
      <dgm:prSet presAssocID="{E7992676-EE63-C447-B841-504D72AB8912}" presName="background3" presStyleLbl="node3" presStyleIdx="1" presStyleCnt="6"/>
      <dgm:spPr/>
      <dgm:t>
        <a:bodyPr/>
        <a:lstStyle/>
        <a:p>
          <a:endParaRPr lang="en-US"/>
        </a:p>
      </dgm:t>
    </dgm:pt>
    <dgm:pt modelId="{68C8B14A-5C3B-CE4B-B9FF-F8190D7C910A}" type="pres">
      <dgm:prSet presAssocID="{E7992676-EE63-C447-B841-504D72AB8912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6CDFA6-A216-DB4D-A4A1-6725FF48DD90}" type="pres">
      <dgm:prSet presAssocID="{E7992676-EE63-C447-B841-504D72AB8912}" presName="hierChild4" presStyleCnt="0"/>
      <dgm:spPr/>
      <dgm:t>
        <a:bodyPr/>
        <a:lstStyle/>
        <a:p>
          <a:endParaRPr lang="en-US"/>
        </a:p>
      </dgm:t>
    </dgm:pt>
    <dgm:pt modelId="{B1488986-5428-DC43-8AD3-37942DDB08AB}" type="pres">
      <dgm:prSet presAssocID="{B3AFD02B-366A-6F4A-9B78-313CB301E76E}" presName="Name10" presStyleLbl="parChTrans1D2" presStyleIdx="1" presStyleCnt="3"/>
      <dgm:spPr/>
      <dgm:t>
        <a:bodyPr/>
        <a:lstStyle/>
        <a:p>
          <a:endParaRPr lang="en-US"/>
        </a:p>
      </dgm:t>
    </dgm:pt>
    <dgm:pt modelId="{D294E7F3-C27B-3E49-A2F2-600E807F9E3C}" type="pres">
      <dgm:prSet presAssocID="{6F4E618A-7218-7442-856C-4713C9AFB385}" presName="hierRoot2" presStyleCnt="0"/>
      <dgm:spPr/>
      <dgm:t>
        <a:bodyPr/>
        <a:lstStyle/>
        <a:p>
          <a:endParaRPr lang="en-US"/>
        </a:p>
      </dgm:t>
    </dgm:pt>
    <dgm:pt modelId="{5D98201C-7817-1C44-8A74-8E2680069678}" type="pres">
      <dgm:prSet presAssocID="{6F4E618A-7218-7442-856C-4713C9AFB385}" presName="composite2" presStyleCnt="0"/>
      <dgm:spPr/>
      <dgm:t>
        <a:bodyPr/>
        <a:lstStyle/>
        <a:p>
          <a:endParaRPr lang="en-US"/>
        </a:p>
      </dgm:t>
    </dgm:pt>
    <dgm:pt modelId="{1758969F-0F20-F247-9BF4-0155B21D1461}" type="pres">
      <dgm:prSet presAssocID="{6F4E618A-7218-7442-856C-4713C9AFB385}" presName="background2" presStyleLbl="node2" presStyleIdx="1" presStyleCnt="3"/>
      <dgm:spPr/>
      <dgm:t>
        <a:bodyPr/>
        <a:lstStyle/>
        <a:p>
          <a:endParaRPr lang="en-US"/>
        </a:p>
      </dgm:t>
    </dgm:pt>
    <dgm:pt modelId="{3368F138-89CA-F440-848F-F45202A50FB5}" type="pres">
      <dgm:prSet presAssocID="{6F4E618A-7218-7442-856C-4713C9AFB385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709BCE-856F-8243-8449-0EA6844FDAC4}" type="pres">
      <dgm:prSet presAssocID="{6F4E618A-7218-7442-856C-4713C9AFB385}" presName="hierChild3" presStyleCnt="0"/>
      <dgm:spPr/>
      <dgm:t>
        <a:bodyPr/>
        <a:lstStyle/>
        <a:p>
          <a:endParaRPr lang="en-US"/>
        </a:p>
      </dgm:t>
    </dgm:pt>
    <dgm:pt modelId="{71F0244D-F81D-3147-8B83-9966054EBD4B}" type="pres">
      <dgm:prSet presAssocID="{B2CB5B32-EC4F-674B-9619-6DBE2F68927F}" presName="Name17" presStyleLbl="parChTrans1D3" presStyleIdx="2" presStyleCnt="6"/>
      <dgm:spPr/>
      <dgm:t>
        <a:bodyPr/>
        <a:lstStyle/>
        <a:p>
          <a:endParaRPr lang="en-US"/>
        </a:p>
      </dgm:t>
    </dgm:pt>
    <dgm:pt modelId="{E8F2891E-37C3-3144-B827-183C6D7D8FA2}" type="pres">
      <dgm:prSet presAssocID="{D8CB3170-4A1D-A545-9A69-014E5EEC4F38}" presName="hierRoot3" presStyleCnt="0"/>
      <dgm:spPr/>
      <dgm:t>
        <a:bodyPr/>
        <a:lstStyle/>
        <a:p>
          <a:endParaRPr lang="en-US"/>
        </a:p>
      </dgm:t>
    </dgm:pt>
    <dgm:pt modelId="{B225C6AD-6FD4-A04F-B8C6-EFC619FE4D48}" type="pres">
      <dgm:prSet presAssocID="{D8CB3170-4A1D-A545-9A69-014E5EEC4F38}" presName="composite3" presStyleCnt="0"/>
      <dgm:spPr/>
      <dgm:t>
        <a:bodyPr/>
        <a:lstStyle/>
        <a:p>
          <a:endParaRPr lang="en-US"/>
        </a:p>
      </dgm:t>
    </dgm:pt>
    <dgm:pt modelId="{E9E80C8C-0F20-BF48-AC54-89EF2FBEFF21}" type="pres">
      <dgm:prSet presAssocID="{D8CB3170-4A1D-A545-9A69-014E5EEC4F38}" presName="background3" presStyleLbl="node3" presStyleIdx="2" presStyleCnt="6"/>
      <dgm:spPr/>
      <dgm:t>
        <a:bodyPr/>
        <a:lstStyle/>
        <a:p>
          <a:endParaRPr lang="en-US"/>
        </a:p>
      </dgm:t>
    </dgm:pt>
    <dgm:pt modelId="{1FB37D06-7CD4-A244-B2A5-BE8469E40E85}" type="pres">
      <dgm:prSet presAssocID="{D8CB3170-4A1D-A545-9A69-014E5EEC4F38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74354A-D157-D44E-A27A-6C0CF4506518}" type="pres">
      <dgm:prSet presAssocID="{D8CB3170-4A1D-A545-9A69-014E5EEC4F38}" presName="hierChild4" presStyleCnt="0"/>
      <dgm:spPr/>
      <dgm:t>
        <a:bodyPr/>
        <a:lstStyle/>
        <a:p>
          <a:endParaRPr lang="en-US"/>
        </a:p>
      </dgm:t>
    </dgm:pt>
    <dgm:pt modelId="{8BE5DB7B-C03B-E342-9960-836AD7876F5F}" type="pres">
      <dgm:prSet presAssocID="{036E5727-7305-E940-BCB1-F8CB4E2EBC6C}" presName="Name17" presStyleLbl="parChTrans1D3" presStyleIdx="3" presStyleCnt="6"/>
      <dgm:spPr/>
      <dgm:t>
        <a:bodyPr/>
        <a:lstStyle/>
        <a:p>
          <a:endParaRPr lang="en-US"/>
        </a:p>
      </dgm:t>
    </dgm:pt>
    <dgm:pt modelId="{7C2D388B-A28C-E341-8F0A-921BBD9AD118}" type="pres">
      <dgm:prSet presAssocID="{12B58F11-A19D-7144-8CDD-FA70B057C04B}" presName="hierRoot3" presStyleCnt="0"/>
      <dgm:spPr/>
      <dgm:t>
        <a:bodyPr/>
        <a:lstStyle/>
        <a:p>
          <a:endParaRPr lang="en-US"/>
        </a:p>
      </dgm:t>
    </dgm:pt>
    <dgm:pt modelId="{F0DA04B5-81B8-104A-A1B5-DBFA4B6C2BF9}" type="pres">
      <dgm:prSet presAssocID="{12B58F11-A19D-7144-8CDD-FA70B057C04B}" presName="composite3" presStyleCnt="0"/>
      <dgm:spPr/>
      <dgm:t>
        <a:bodyPr/>
        <a:lstStyle/>
        <a:p>
          <a:endParaRPr lang="en-US"/>
        </a:p>
      </dgm:t>
    </dgm:pt>
    <dgm:pt modelId="{AA727578-81F5-024B-8AD3-9422E4BD283F}" type="pres">
      <dgm:prSet presAssocID="{12B58F11-A19D-7144-8CDD-FA70B057C04B}" presName="background3" presStyleLbl="node3" presStyleIdx="3" presStyleCnt="6"/>
      <dgm:spPr/>
      <dgm:t>
        <a:bodyPr/>
        <a:lstStyle/>
        <a:p>
          <a:endParaRPr lang="en-US"/>
        </a:p>
      </dgm:t>
    </dgm:pt>
    <dgm:pt modelId="{5A8929C4-D1FC-B646-B14E-8C55AAF7E130}" type="pres">
      <dgm:prSet presAssocID="{12B58F11-A19D-7144-8CDD-FA70B057C04B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D4DD6C-5D86-5D42-9695-27D6156B66E6}" type="pres">
      <dgm:prSet presAssocID="{12B58F11-A19D-7144-8CDD-FA70B057C04B}" presName="hierChild4" presStyleCnt="0"/>
      <dgm:spPr/>
      <dgm:t>
        <a:bodyPr/>
        <a:lstStyle/>
        <a:p>
          <a:endParaRPr lang="en-US"/>
        </a:p>
      </dgm:t>
    </dgm:pt>
    <dgm:pt modelId="{3D6B9E29-824E-C84A-8AE6-72616C99C397}" type="pres">
      <dgm:prSet presAssocID="{21BE22F3-99F6-244A-9C56-84303D52CAD6}" presName="Name10" presStyleLbl="parChTrans1D2" presStyleIdx="2" presStyleCnt="3"/>
      <dgm:spPr/>
      <dgm:t>
        <a:bodyPr/>
        <a:lstStyle/>
        <a:p>
          <a:endParaRPr lang="en-US"/>
        </a:p>
      </dgm:t>
    </dgm:pt>
    <dgm:pt modelId="{00042B68-E329-2E4B-87D6-AE202D545C5C}" type="pres">
      <dgm:prSet presAssocID="{577E4A06-D477-8A41-9138-8EF06E4C057F}" presName="hierRoot2" presStyleCnt="0"/>
      <dgm:spPr/>
      <dgm:t>
        <a:bodyPr/>
        <a:lstStyle/>
        <a:p>
          <a:endParaRPr lang="en-US"/>
        </a:p>
      </dgm:t>
    </dgm:pt>
    <dgm:pt modelId="{8AA73276-A699-194E-8941-D9877DB7494C}" type="pres">
      <dgm:prSet presAssocID="{577E4A06-D477-8A41-9138-8EF06E4C057F}" presName="composite2" presStyleCnt="0"/>
      <dgm:spPr/>
      <dgm:t>
        <a:bodyPr/>
        <a:lstStyle/>
        <a:p>
          <a:endParaRPr lang="en-US"/>
        </a:p>
      </dgm:t>
    </dgm:pt>
    <dgm:pt modelId="{36B8787B-63A3-9249-96B8-719CFF07BC14}" type="pres">
      <dgm:prSet presAssocID="{577E4A06-D477-8A41-9138-8EF06E4C057F}" presName="background2" presStyleLbl="node2" presStyleIdx="2" presStyleCnt="3"/>
      <dgm:spPr/>
      <dgm:t>
        <a:bodyPr/>
        <a:lstStyle/>
        <a:p>
          <a:endParaRPr lang="en-US"/>
        </a:p>
      </dgm:t>
    </dgm:pt>
    <dgm:pt modelId="{31F1F749-DA72-9742-B71D-D5036D349094}" type="pres">
      <dgm:prSet presAssocID="{577E4A06-D477-8A41-9138-8EF06E4C057F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1D5291-8C62-6A4B-B412-A2C7F766C716}" type="pres">
      <dgm:prSet presAssocID="{577E4A06-D477-8A41-9138-8EF06E4C057F}" presName="hierChild3" presStyleCnt="0"/>
      <dgm:spPr/>
      <dgm:t>
        <a:bodyPr/>
        <a:lstStyle/>
        <a:p>
          <a:endParaRPr lang="en-US"/>
        </a:p>
      </dgm:t>
    </dgm:pt>
    <dgm:pt modelId="{CAF1B387-A7DB-184F-BFCE-0F1113A70A41}" type="pres">
      <dgm:prSet presAssocID="{AC5FCAA8-7B8D-A94F-8F99-F85FBFB3FDDF}" presName="Name17" presStyleLbl="parChTrans1D3" presStyleIdx="4" presStyleCnt="6"/>
      <dgm:spPr/>
      <dgm:t>
        <a:bodyPr/>
        <a:lstStyle/>
        <a:p>
          <a:endParaRPr lang="en-US"/>
        </a:p>
      </dgm:t>
    </dgm:pt>
    <dgm:pt modelId="{C3D1FAD7-0B6A-9144-8C90-144C673CA0CF}" type="pres">
      <dgm:prSet presAssocID="{83230A7A-7DE7-B64E-B8EA-F75B6DCCD256}" presName="hierRoot3" presStyleCnt="0"/>
      <dgm:spPr/>
      <dgm:t>
        <a:bodyPr/>
        <a:lstStyle/>
        <a:p>
          <a:endParaRPr lang="en-US"/>
        </a:p>
      </dgm:t>
    </dgm:pt>
    <dgm:pt modelId="{AA53AD66-F342-2744-93A9-FF135D8D019A}" type="pres">
      <dgm:prSet presAssocID="{83230A7A-7DE7-B64E-B8EA-F75B6DCCD256}" presName="composite3" presStyleCnt="0"/>
      <dgm:spPr/>
      <dgm:t>
        <a:bodyPr/>
        <a:lstStyle/>
        <a:p>
          <a:endParaRPr lang="en-US"/>
        </a:p>
      </dgm:t>
    </dgm:pt>
    <dgm:pt modelId="{F3CEDAFB-A12C-A84C-8995-E5E033F5685E}" type="pres">
      <dgm:prSet presAssocID="{83230A7A-7DE7-B64E-B8EA-F75B6DCCD256}" presName="background3" presStyleLbl="node3" presStyleIdx="4" presStyleCnt="6"/>
      <dgm:spPr/>
      <dgm:t>
        <a:bodyPr/>
        <a:lstStyle/>
        <a:p>
          <a:endParaRPr lang="en-US"/>
        </a:p>
      </dgm:t>
    </dgm:pt>
    <dgm:pt modelId="{28C6842D-4196-C54C-AD5D-D4F0672F1913}" type="pres">
      <dgm:prSet presAssocID="{83230A7A-7DE7-B64E-B8EA-F75B6DCCD256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23CEB-737A-D24B-B8BF-0DE3D74D610B}" type="pres">
      <dgm:prSet presAssocID="{83230A7A-7DE7-B64E-B8EA-F75B6DCCD256}" presName="hierChild4" presStyleCnt="0"/>
      <dgm:spPr/>
      <dgm:t>
        <a:bodyPr/>
        <a:lstStyle/>
        <a:p>
          <a:endParaRPr lang="en-US"/>
        </a:p>
      </dgm:t>
    </dgm:pt>
    <dgm:pt modelId="{9E5D63D1-9C73-8845-AE2B-1712CCD49F60}" type="pres">
      <dgm:prSet presAssocID="{1677BAAC-1676-D247-914E-7D20557FA258}" presName="Name17" presStyleLbl="parChTrans1D3" presStyleIdx="5" presStyleCnt="6"/>
      <dgm:spPr/>
      <dgm:t>
        <a:bodyPr/>
        <a:lstStyle/>
        <a:p>
          <a:endParaRPr lang="en-US"/>
        </a:p>
      </dgm:t>
    </dgm:pt>
    <dgm:pt modelId="{BED1DC53-7733-FC49-B65A-B4F56D80B949}" type="pres">
      <dgm:prSet presAssocID="{F23B3FF4-F3F7-2E41-9D79-54E2CD680F4E}" presName="hierRoot3" presStyleCnt="0"/>
      <dgm:spPr/>
      <dgm:t>
        <a:bodyPr/>
        <a:lstStyle/>
        <a:p>
          <a:endParaRPr lang="en-US"/>
        </a:p>
      </dgm:t>
    </dgm:pt>
    <dgm:pt modelId="{92945478-5077-4045-8481-852E64BEE933}" type="pres">
      <dgm:prSet presAssocID="{F23B3FF4-F3F7-2E41-9D79-54E2CD680F4E}" presName="composite3" presStyleCnt="0"/>
      <dgm:spPr/>
      <dgm:t>
        <a:bodyPr/>
        <a:lstStyle/>
        <a:p>
          <a:endParaRPr lang="en-US"/>
        </a:p>
      </dgm:t>
    </dgm:pt>
    <dgm:pt modelId="{BA1B7AAC-A0E8-7E46-B131-5D04D676889B}" type="pres">
      <dgm:prSet presAssocID="{F23B3FF4-F3F7-2E41-9D79-54E2CD680F4E}" presName="background3" presStyleLbl="node3" presStyleIdx="5" presStyleCnt="6"/>
      <dgm:spPr/>
      <dgm:t>
        <a:bodyPr/>
        <a:lstStyle/>
        <a:p>
          <a:endParaRPr lang="en-US"/>
        </a:p>
      </dgm:t>
    </dgm:pt>
    <dgm:pt modelId="{433D60DD-9E1A-F641-B926-3BCCDDABA986}" type="pres">
      <dgm:prSet presAssocID="{F23B3FF4-F3F7-2E41-9D79-54E2CD680F4E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075EAF-1F08-844B-863C-52230E4C696E}" type="pres">
      <dgm:prSet presAssocID="{F23B3FF4-F3F7-2E41-9D79-54E2CD680F4E}" presName="hierChild4" presStyleCnt="0"/>
      <dgm:spPr/>
      <dgm:t>
        <a:bodyPr/>
        <a:lstStyle/>
        <a:p>
          <a:endParaRPr lang="en-US"/>
        </a:p>
      </dgm:t>
    </dgm:pt>
  </dgm:ptLst>
  <dgm:cxnLst>
    <dgm:cxn modelId="{5C2AC8F1-76F5-B343-A218-D771C3848B0D}" type="presOf" srcId="{B96AA368-2D81-0A43-8D94-07E04B4CE0A8}" destId="{3B1559CB-F519-9740-994F-3430CE1F3255}" srcOrd="0" destOrd="0" presId="urn:microsoft.com/office/officeart/2005/8/layout/hierarchy1"/>
    <dgm:cxn modelId="{776FC341-24B9-5047-AC6F-436D99CB97AA}" type="presOf" srcId="{E6252D4E-7E46-614D-8897-F79BB909C076}" destId="{58017F65-4530-FE40-8D6D-C86BE0EE94E2}" srcOrd="0" destOrd="0" presId="urn:microsoft.com/office/officeart/2005/8/layout/hierarchy1"/>
    <dgm:cxn modelId="{4DBA19EA-4803-5F43-8A38-A870F7808183}" type="presOf" srcId="{89104717-421F-0340-A0BF-403E90A52C86}" destId="{05679533-82EF-5D46-9AF7-574950021DA5}" srcOrd="0" destOrd="0" presId="urn:microsoft.com/office/officeart/2005/8/layout/hierarchy1"/>
    <dgm:cxn modelId="{0513ADC8-7A77-514D-A047-580312E87143}" srcId="{577E4A06-D477-8A41-9138-8EF06E4C057F}" destId="{83230A7A-7DE7-B64E-B8EA-F75B6DCCD256}" srcOrd="0" destOrd="0" parTransId="{AC5FCAA8-7B8D-A94F-8F99-F85FBFB3FDDF}" sibTransId="{B8539585-E723-824F-ACA1-C9FE967BDA37}"/>
    <dgm:cxn modelId="{9B6E1115-45E3-6D42-A636-60062267C07A}" type="presOf" srcId="{F23B3FF4-F3F7-2E41-9D79-54E2CD680F4E}" destId="{433D60DD-9E1A-F641-B926-3BCCDDABA986}" srcOrd="0" destOrd="0" presId="urn:microsoft.com/office/officeart/2005/8/layout/hierarchy1"/>
    <dgm:cxn modelId="{83852217-9248-C947-884A-C824F73D49B3}" type="presOf" srcId="{036E5727-7305-E940-BCB1-F8CB4E2EBC6C}" destId="{8BE5DB7B-C03B-E342-9960-836AD7876F5F}" srcOrd="0" destOrd="0" presId="urn:microsoft.com/office/officeart/2005/8/layout/hierarchy1"/>
    <dgm:cxn modelId="{0288AD1F-749E-4D48-B0C6-2B4BD016D2DD}" type="presOf" srcId="{6F4E618A-7218-7442-856C-4713C9AFB385}" destId="{3368F138-89CA-F440-848F-F45202A50FB5}" srcOrd="0" destOrd="0" presId="urn:microsoft.com/office/officeart/2005/8/layout/hierarchy1"/>
    <dgm:cxn modelId="{5194D65F-BFCF-E345-A948-B9AC61EE5A1B}" srcId="{5CA249C7-1193-EA42-9420-1826AD381033}" destId="{E7992676-EE63-C447-B841-504D72AB8912}" srcOrd="1" destOrd="0" parTransId="{774D49E6-325A-AF47-83F1-55D6FDE075F0}" sibTransId="{F8CAFE97-97B9-144A-949F-5B9134680242}"/>
    <dgm:cxn modelId="{4C2DD4C1-D854-6A4B-B9CB-9B8E1BEF1AA6}" type="presOf" srcId="{E7992676-EE63-C447-B841-504D72AB8912}" destId="{68C8B14A-5C3B-CE4B-B9FF-F8190D7C910A}" srcOrd="0" destOrd="0" presId="urn:microsoft.com/office/officeart/2005/8/layout/hierarchy1"/>
    <dgm:cxn modelId="{2187503C-B0AF-2A44-AFF3-33E55188B7A8}" type="presOf" srcId="{5CA249C7-1193-EA42-9420-1826AD381033}" destId="{CB6C568D-2872-5144-AF60-109571875308}" srcOrd="0" destOrd="0" presId="urn:microsoft.com/office/officeart/2005/8/layout/hierarchy1"/>
    <dgm:cxn modelId="{74272DC6-8A2F-AA4C-AB9A-B109255C5B2F}" type="presOf" srcId="{12B58F11-A19D-7144-8CDD-FA70B057C04B}" destId="{5A8929C4-D1FC-B646-B14E-8C55AAF7E130}" srcOrd="0" destOrd="0" presId="urn:microsoft.com/office/officeart/2005/8/layout/hierarchy1"/>
    <dgm:cxn modelId="{0C6AA85E-B3DD-B44C-8BFA-544CC6123E7C}" type="presOf" srcId="{774D49E6-325A-AF47-83F1-55D6FDE075F0}" destId="{BDE79C03-48D2-A541-9728-E7A180E11186}" srcOrd="0" destOrd="0" presId="urn:microsoft.com/office/officeart/2005/8/layout/hierarchy1"/>
    <dgm:cxn modelId="{903B9711-9478-1948-8841-D0594DBDA10A}" type="presOf" srcId="{577E4A06-D477-8A41-9138-8EF06E4C057F}" destId="{31F1F749-DA72-9742-B71D-D5036D349094}" srcOrd="0" destOrd="0" presId="urn:microsoft.com/office/officeart/2005/8/layout/hierarchy1"/>
    <dgm:cxn modelId="{6BC32438-011A-AB4E-BE98-E8A608F4B35D}" type="presOf" srcId="{44F890E3-A646-3A4B-A91C-27925E265414}" destId="{A3B332B8-81E0-2144-9E76-A088FCB80569}" srcOrd="0" destOrd="0" presId="urn:microsoft.com/office/officeart/2005/8/layout/hierarchy1"/>
    <dgm:cxn modelId="{BC4729A4-DFE0-AE41-AD2F-297421E224F8}" type="presOf" srcId="{B3AFD02B-366A-6F4A-9B78-313CB301E76E}" destId="{B1488986-5428-DC43-8AD3-37942DDB08AB}" srcOrd="0" destOrd="0" presId="urn:microsoft.com/office/officeart/2005/8/layout/hierarchy1"/>
    <dgm:cxn modelId="{35C48DE9-3CD1-EF44-BEA1-38D1E0302F16}" srcId="{577E4A06-D477-8A41-9138-8EF06E4C057F}" destId="{F23B3FF4-F3F7-2E41-9D79-54E2CD680F4E}" srcOrd="1" destOrd="0" parTransId="{1677BAAC-1676-D247-914E-7D20557FA258}" sibTransId="{C2E9E168-F57B-C44F-92F1-5D111C28F0FE}"/>
    <dgm:cxn modelId="{8F032126-F437-3245-BDFA-175E84458DE2}" type="presOf" srcId="{B2CB5B32-EC4F-674B-9619-6DBE2F68927F}" destId="{71F0244D-F81D-3147-8B83-9966054EBD4B}" srcOrd="0" destOrd="0" presId="urn:microsoft.com/office/officeart/2005/8/layout/hierarchy1"/>
    <dgm:cxn modelId="{435B0058-F18C-714E-B277-AE8144046CF3}" type="presOf" srcId="{21BE22F3-99F6-244A-9C56-84303D52CAD6}" destId="{3D6B9E29-824E-C84A-8AE6-72616C99C397}" srcOrd="0" destOrd="0" presId="urn:microsoft.com/office/officeart/2005/8/layout/hierarchy1"/>
    <dgm:cxn modelId="{FD3E23B6-7757-8A4A-89D7-06E5B3A2C446}" srcId="{5CA249C7-1193-EA42-9420-1826AD381033}" destId="{44F890E3-A646-3A4B-A91C-27925E265414}" srcOrd="0" destOrd="0" parTransId="{89104717-421F-0340-A0BF-403E90A52C86}" sibTransId="{380A7DD1-6E20-BD49-BC95-084120FB9072}"/>
    <dgm:cxn modelId="{AC32EF57-679B-9D41-890A-A44D1EFAC265}" srcId="{E6252D4E-7E46-614D-8897-F79BB909C076}" destId="{577E4A06-D477-8A41-9138-8EF06E4C057F}" srcOrd="2" destOrd="0" parTransId="{21BE22F3-99F6-244A-9C56-84303D52CAD6}" sibTransId="{FCE99A0C-6903-244A-A3DA-1872C5769EB6}"/>
    <dgm:cxn modelId="{2230A0B4-2D1C-8946-B870-8A38CDB32C23}" srcId="{6F4E618A-7218-7442-856C-4713C9AFB385}" destId="{D8CB3170-4A1D-A545-9A69-014E5EEC4F38}" srcOrd="0" destOrd="0" parTransId="{B2CB5B32-EC4F-674B-9619-6DBE2F68927F}" sibTransId="{0E63EB6E-A366-9748-B6A8-79AA458B7B28}"/>
    <dgm:cxn modelId="{82336561-298D-C444-8EBC-08957FC9F93D}" type="presOf" srcId="{AC5FCAA8-7B8D-A94F-8F99-F85FBFB3FDDF}" destId="{CAF1B387-A7DB-184F-BFCE-0F1113A70A41}" srcOrd="0" destOrd="0" presId="urn:microsoft.com/office/officeart/2005/8/layout/hierarchy1"/>
    <dgm:cxn modelId="{6DA94980-A834-D84F-BC0D-7CA169FBE1BB}" srcId="{E6252D4E-7E46-614D-8897-F79BB909C076}" destId="{5CA249C7-1193-EA42-9420-1826AD381033}" srcOrd="0" destOrd="0" parTransId="{B96AA368-2D81-0A43-8D94-07E04B4CE0A8}" sibTransId="{77C74A83-9C00-9B41-A95B-22D90AC013C0}"/>
    <dgm:cxn modelId="{276BC95D-019A-F94E-9BD2-F01086880C4C}" type="presOf" srcId="{1677BAAC-1676-D247-914E-7D20557FA258}" destId="{9E5D63D1-9C73-8845-AE2B-1712CCD49F60}" srcOrd="0" destOrd="0" presId="urn:microsoft.com/office/officeart/2005/8/layout/hierarchy1"/>
    <dgm:cxn modelId="{ABDD9D32-3909-2544-A108-0C63B7F7F13F}" type="presOf" srcId="{D8CB3170-4A1D-A545-9A69-014E5EEC4F38}" destId="{1FB37D06-7CD4-A244-B2A5-BE8469E40E85}" srcOrd="0" destOrd="0" presId="urn:microsoft.com/office/officeart/2005/8/layout/hierarchy1"/>
    <dgm:cxn modelId="{57F1E2F5-8CA9-CF46-9AD7-A6F21D10843A}" type="presOf" srcId="{D08FED46-2490-A249-A574-E84CEA408B78}" destId="{1AFE1DAF-6AE1-6A48-AE1B-2ACE101D885D}" srcOrd="0" destOrd="0" presId="urn:microsoft.com/office/officeart/2005/8/layout/hierarchy1"/>
    <dgm:cxn modelId="{7BA7EA8D-9E85-FC4B-A3FD-C2A40754B8E7}" type="presOf" srcId="{83230A7A-7DE7-B64E-B8EA-F75B6DCCD256}" destId="{28C6842D-4196-C54C-AD5D-D4F0672F1913}" srcOrd="0" destOrd="0" presId="urn:microsoft.com/office/officeart/2005/8/layout/hierarchy1"/>
    <dgm:cxn modelId="{F9B2ACA1-59AB-C04B-837E-DD419660AF23}" srcId="{D08FED46-2490-A249-A574-E84CEA408B78}" destId="{E6252D4E-7E46-614D-8897-F79BB909C076}" srcOrd="0" destOrd="0" parTransId="{7C262304-AFF9-6E43-B9FD-64654F715C24}" sibTransId="{26DA1098-49F0-684D-A16D-0984C34AB3D7}"/>
    <dgm:cxn modelId="{1E5A588E-699C-0E48-916E-39FE99553AD3}" srcId="{6F4E618A-7218-7442-856C-4713C9AFB385}" destId="{12B58F11-A19D-7144-8CDD-FA70B057C04B}" srcOrd="1" destOrd="0" parTransId="{036E5727-7305-E940-BCB1-F8CB4E2EBC6C}" sibTransId="{B382C2C3-AB48-7544-A533-72E5E789875C}"/>
    <dgm:cxn modelId="{9F6A3447-042C-7348-A3BF-7B8B80185116}" srcId="{E6252D4E-7E46-614D-8897-F79BB909C076}" destId="{6F4E618A-7218-7442-856C-4713C9AFB385}" srcOrd="1" destOrd="0" parTransId="{B3AFD02B-366A-6F4A-9B78-313CB301E76E}" sibTransId="{8B222022-15B4-514B-B790-B67D2D829EC2}"/>
    <dgm:cxn modelId="{0B8B50C3-1D6B-B94F-9846-A6D82DCB0F62}" type="presParOf" srcId="{1AFE1DAF-6AE1-6A48-AE1B-2ACE101D885D}" destId="{B1C3C8A2-2B7E-3C45-80CE-6ED508D4FECC}" srcOrd="0" destOrd="0" presId="urn:microsoft.com/office/officeart/2005/8/layout/hierarchy1"/>
    <dgm:cxn modelId="{7DD67624-0704-A14E-A9D6-D0BF4F8992E6}" type="presParOf" srcId="{B1C3C8A2-2B7E-3C45-80CE-6ED508D4FECC}" destId="{C247E255-E705-F544-B4D0-5BD87CDB75B8}" srcOrd="0" destOrd="0" presId="urn:microsoft.com/office/officeart/2005/8/layout/hierarchy1"/>
    <dgm:cxn modelId="{66068467-E08B-524A-969B-3DF2D69F0027}" type="presParOf" srcId="{C247E255-E705-F544-B4D0-5BD87CDB75B8}" destId="{FDDE2680-1C78-EE44-86AC-2C89238A2AA9}" srcOrd="0" destOrd="0" presId="urn:microsoft.com/office/officeart/2005/8/layout/hierarchy1"/>
    <dgm:cxn modelId="{DE6E873D-C3EF-CB4F-87EA-E365F7606F72}" type="presParOf" srcId="{C247E255-E705-F544-B4D0-5BD87CDB75B8}" destId="{58017F65-4530-FE40-8D6D-C86BE0EE94E2}" srcOrd="1" destOrd="0" presId="urn:microsoft.com/office/officeart/2005/8/layout/hierarchy1"/>
    <dgm:cxn modelId="{7B3F4E91-63A4-424B-9B9F-C299D4E0D341}" type="presParOf" srcId="{B1C3C8A2-2B7E-3C45-80CE-6ED508D4FECC}" destId="{8CDCC2CA-E824-654E-B902-E1E9E3B06E05}" srcOrd="1" destOrd="0" presId="urn:microsoft.com/office/officeart/2005/8/layout/hierarchy1"/>
    <dgm:cxn modelId="{F94B59F6-74B0-6446-AA59-7F20B651F786}" type="presParOf" srcId="{8CDCC2CA-E824-654E-B902-E1E9E3B06E05}" destId="{3B1559CB-F519-9740-994F-3430CE1F3255}" srcOrd="0" destOrd="0" presId="urn:microsoft.com/office/officeart/2005/8/layout/hierarchy1"/>
    <dgm:cxn modelId="{12249C8E-B487-4442-A168-ED7FF6F7A63A}" type="presParOf" srcId="{8CDCC2CA-E824-654E-B902-E1E9E3B06E05}" destId="{5AA2D2D3-0F17-104E-A6ED-C8FD70ED9952}" srcOrd="1" destOrd="0" presId="urn:microsoft.com/office/officeart/2005/8/layout/hierarchy1"/>
    <dgm:cxn modelId="{397030F9-865C-A846-8255-823195D5A6B3}" type="presParOf" srcId="{5AA2D2D3-0F17-104E-A6ED-C8FD70ED9952}" destId="{E879E4D3-1779-484A-AF91-486C0926D70D}" srcOrd="0" destOrd="0" presId="urn:microsoft.com/office/officeart/2005/8/layout/hierarchy1"/>
    <dgm:cxn modelId="{64C0FDA4-44A7-6B43-B486-3CEB39CBD41A}" type="presParOf" srcId="{E879E4D3-1779-484A-AF91-486C0926D70D}" destId="{F6CB25C9-A171-3846-861E-CEE28179C9B4}" srcOrd="0" destOrd="0" presId="urn:microsoft.com/office/officeart/2005/8/layout/hierarchy1"/>
    <dgm:cxn modelId="{80758F5A-B7FB-C54A-ABAC-4A3C6E77997E}" type="presParOf" srcId="{E879E4D3-1779-484A-AF91-486C0926D70D}" destId="{CB6C568D-2872-5144-AF60-109571875308}" srcOrd="1" destOrd="0" presId="urn:microsoft.com/office/officeart/2005/8/layout/hierarchy1"/>
    <dgm:cxn modelId="{31098CE5-4AEB-3F4B-9C78-575F467825D3}" type="presParOf" srcId="{5AA2D2D3-0F17-104E-A6ED-C8FD70ED9952}" destId="{218526B6-2FA7-E546-90AE-1650729BC933}" srcOrd="1" destOrd="0" presId="urn:microsoft.com/office/officeart/2005/8/layout/hierarchy1"/>
    <dgm:cxn modelId="{2EB3EF03-AAD2-2E4B-9123-43EB46B668D7}" type="presParOf" srcId="{218526B6-2FA7-E546-90AE-1650729BC933}" destId="{05679533-82EF-5D46-9AF7-574950021DA5}" srcOrd="0" destOrd="0" presId="urn:microsoft.com/office/officeart/2005/8/layout/hierarchy1"/>
    <dgm:cxn modelId="{322ACF48-90FC-DF4A-8572-D0089484AE61}" type="presParOf" srcId="{218526B6-2FA7-E546-90AE-1650729BC933}" destId="{EB2D8F1C-A0AC-C249-AED7-686B6223EA66}" srcOrd="1" destOrd="0" presId="urn:microsoft.com/office/officeart/2005/8/layout/hierarchy1"/>
    <dgm:cxn modelId="{67F7787C-A66B-7A4B-9023-DFCBE76F6A2E}" type="presParOf" srcId="{EB2D8F1C-A0AC-C249-AED7-686B6223EA66}" destId="{A02FE22E-ED59-8C41-97E8-4597ED29AE90}" srcOrd="0" destOrd="0" presId="urn:microsoft.com/office/officeart/2005/8/layout/hierarchy1"/>
    <dgm:cxn modelId="{62345873-FDC8-324E-8E7E-5FF39296D1A2}" type="presParOf" srcId="{A02FE22E-ED59-8C41-97E8-4597ED29AE90}" destId="{A0045E88-582C-1649-B699-156959BD463F}" srcOrd="0" destOrd="0" presId="urn:microsoft.com/office/officeart/2005/8/layout/hierarchy1"/>
    <dgm:cxn modelId="{986D4F66-32FF-ED43-8451-ABB20FB0EB0E}" type="presParOf" srcId="{A02FE22E-ED59-8C41-97E8-4597ED29AE90}" destId="{A3B332B8-81E0-2144-9E76-A088FCB80569}" srcOrd="1" destOrd="0" presId="urn:microsoft.com/office/officeart/2005/8/layout/hierarchy1"/>
    <dgm:cxn modelId="{4AE366AA-7E36-764C-8A93-784945D99199}" type="presParOf" srcId="{EB2D8F1C-A0AC-C249-AED7-686B6223EA66}" destId="{B2978E10-D305-9C43-B5DC-5AA1F6EB96BE}" srcOrd="1" destOrd="0" presId="urn:microsoft.com/office/officeart/2005/8/layout/hierarchy1"/>
    <dgm:cxn modelId="{0206114E-26E1-C243-8D79-CBC8F8DA156B}" type="presParOf" srcId="{218526B6-2FA7-E546-90AE-1650729BC933}" destId="{BDE79C03-48D2-A541-9728-E7A180E11186}" srcOrd="2" destOrd="0" presId="urn:microsoft.com/office/officeart/2005/8/layout/hierarchy1"/>
    <dgm:cxn modelId="{4D988BEE-074A-7146-B4AB-102B19FD9F9A}" type="presParOf" srcId="{218526B6-2FA7-E546-90AE-1650729BC933}" destId="{327A3777-46C6-174F-9880-7A214F7D51FF}" srcOrd="3" destOrd="0" presId="urn:microsoft.com/office/officeart/2005/8/layout/hierarchy1"/>
    <dgm:cxn modelId="{28CEC7C5-E9D0-AD40-A00D-10B7DD951B43}" type="presParOf" srcId="{327A3777-46C6-174F-9880-7A214F7D51FF}" destId="{26CD6612-EB6A-EA44-BCEA-8652D6AEF943}" srcOrd="0" destOrd="0" presId="urn:microsoft.com/office/officeart/2005/8/layout/hierarchy1"/>
    <dgm:cxn modelId="{5C7796A6-D67F-FC45-A762-ACAD0D7AD247}" type="presParOf" srcId="{26CD6612-EB6A-EA44-BCEA-8652D6AEF943}" destId="{5CD8A166-486C-BB4E-B8A5-2ED09A7A346E}" srcOrd="0" destOrd="0" presId="urn:microsoft.com/office/officeart/2005/8/layout/hierarchy1"/>
    <dgm:cxn modelId="{C9A35BB5-D0C1-8A45-B2F4-5931DE516457}" type="presParOf" srcId="{26CD6612-EB6A-EA44-BCEA-8652D6AEF943}" destId="{68C8B14A-5C3B-CE4B-B9FF-F8190D7C910A}" srcOrd="1" destOrd="0" presId="urn:microsoft.com/office/officeart/2005/8/layout/hierarchy1"/>
    <dgm:cxn modelId="{3419A808-A865-FD43-8245-E7330351E3A5}" type="presParOf" srcId="{327A3777-46C6-174F-9880-7A214F7D51FF}" destId="{DD6CDFA6-A216-DB4D-A4A1-6725FF48DD90}" srcOrd="1" destOrd="0" presId="urn:microsoft.com/office/officeart/2005/8/layout/hierarchy1"/>
    <dgm:cxn modelId="{D8D5432F-2B73-B54D-878B-3A8E8F125BF2}" type="presParOf" srcId="{8CDCC2CA-E824-654E-B902-E1E9E3B06E05}" destId="{B1488986-5428-DC43-8AD3-37942DDB08AB}" srcOrd="2" destOrd="0" presId="urn:microsoft.com/office/officeart/2005/8/layout/hierarchy1"/>
    <dgm:cxn modelId="{38AFF9CE-3EF5-5042-AB36-B529735E9088}" type="presParOf" srcId="{8CDCC2CA-E824-654E-B902-E1E9E3B06E05}" destId="{D294E7F3-C27B-3E49-A2F2-600E807F9E3C}" srcOrd="3" destOrd="0" presId="urn:microsoft.com/office/officeart/2005/8/layout/hierarchy1"/>
    <dgm:cxn modelId="{5A2D5038-4575-014D-A4E5-29DB0A2C9CCB}" type="presParOf" srcId="{D294E7F3-C27B-3E49-A2F2-600E807F9E3C}" destId="{5D98201C-7817-1C44-8A74-8E2680069678}" srcOrd="0" destOrd="0" presId="urn:microsoft.com/office/officeart/2005/8/layout/hierarchy1"/>
    <dgm:cxn modelId="{3E1DF1DB-0986-2C40-9002-127DDAEDB545}" type="presParOf" srcId="{5D98201C-7817-1C44-8A74-8E2680069678}" destId="{1758969F-0F20-F247-9BF4-0155B21D1461}" srcOrd="0" destOrd="0" presId="urn:microsoft.com/office/officeart/2005/8/layout/hierarchy1"/>
    <dgm:cxn modelId="{111E5A70-06D6-5848-87AA-B5C836A98D25}" type="presParOf" srcId="{5D98201C-7817-1C44-8A74-8E2680069678}" destId="{3368F138-89CA-F440-848F-F45202A50FB5}" srcOrd="1" destOrd="0" presId="urn:microsoft.com/office/officeart/2005/8/layout/hierarchy1"/>
    <dgm:cxn modelId="{16A59DDB-714D-434B-BDD6-92AEE138570A}" type="presParOf" srcId="{D294E7F3-C27B-3E49-A2F2-600E807F9E3C}" destId="{2F709BCE-856F-8243-8449-0EA6844FDAC4}" srcOrd="1" destOrd="0" presId="urn:microsoft.com/office/officeart/2005/8/layout/hierarchy1"/>
    <dgm:cxn modelId="{9FFF0ACA-1095-3342-8112-DC88CFF9C1D1}" type="presParOf" srcId="{2F709BCE-856F-8243-8449-0EA6844FDAC4}" destId="{71F0244D-F81D-3147-8B83-9966054EBD4B}" srcOrd="0" destOrd="0" presId="urn:microsoft.com/office/officeart/2005/8/layout/hierarchy1"/>
    <dgm:cxn modelId="{50C7DBA1-9BBC-AC4D-B9A8-34F1D3EEB3DF}" type="presParOf" srcId="{2F709BCE-856F-8243-8449-0EA6844FDAC4}" destId="{E8F2891E-37C3-3144-B827-183C6D7D8FA2}" srcOrd="1" destOrd="0" presId="urn:microsoft.com/office/officeart/2005/8/layout/hierarchy1"/>
    <dgm:cxn modelId="{78D2BCA4-8530-5044-BA01-5EE57FCCF7BB}" type="presParOf" srcId="{E8F2891E-37C3-3144-B827-183C6D7D8FA2}" destId="{B225C6AD-6FD4-A04F-B8C6-EFC619FE4D48}" srcOrd="0" destOrd="0" presId="urn:microsoft.com/office/officeart/2005/8/layout/hierarchy1"/>
    <dgm:cxn modelId="{9791C558-D6DB-8C41-980E-2AFECEA93415}" type="presParOf" srcId="{B225C6AD-6FD4-A04F-B8C6-EFC619FE4D48}" destId="{E9E80C8C-0F20-BF48-AC54-89EF2FBEFF21}" srcOrd="0" destOrd="0" presId="urn:microsoft.com/office/officeart/2005/8/layout/hierarchy1"/>
    <dgm:cxn modelId="{931F337C-5616-DC49-8CC9-BD8987FD7C97}" type="presParOf" srcId="{B225C6AD-6FD4-A04F-B8C6-EFC619FE4D48}" destId="{1FB37D06-7CD4-A244-B2A5-BE8469E40E85}" srcOrd="1" destOrd="0" presId="urn:microsoft.com/office/officeart/2005/8/layout/hierarchy1"/>
    <dgm:cxn modelId="{52C3C4A0-1C34-1342-B1A9-1431FD3D836C}" type="presParOf" srcId="{E8F2891E-37C3-3144-B827-183C6D7D8FA2}" destId="{AA74354A-D157-D44E-A27A-6C0CF4506518}" srcOrd="1" destOrd="0" presId="urn:microsoft.com/office/officeart/2005/8/layout/hierarchy1"/>
    <dgm:cxn modelId="{7E970D4A-3E2B-1C4C-9A39-A1524088A1ED}" type="presParOf" srcId="{2F709BCE-856F-8243-8449-0EA6844FDAC4}" destId="{8BE5DB7B-C03B-E342-9960-836AD7876F5F}" srcOrd="2" destOrd="0" presId="urn:microsoft.com/office/officeart/2005/8/layout/hierarchy1"/>
    <dgm:cxn modelId="{8D623071-4146-FF4F-A4DA-7C7B5662741C}" type="presParOf" srcId="{2F709BCE-856F-8243-8449-0EA6844FDAC4}" destId="{7C2D388B-A28C-E341-8F0A-921BBD9AD118}" srcOrd="3" destOrd="0" presId="urn:microsoft.com/office/officeart/2005/8/layout/hierarchy1"/>
    <dgm:cxn modelId="{8369B26B-6C65-AE4F-8472-AB29C32E8B98}" type="presParOf" srcId="{7C2D388B-A28C-E341-8F0A-921BBD9AD118}" destId="{F0DA04B5-81B8-104A-A1B5-DBFA4B6C2BF9}" srcOrd="0" destOrd="0" presId="urn:microsoft.com/office/officeart/2005/8/layout/hierarchy1"/>
    <dgm:cxn modelId="{0C888CA7-4B9E-3F42-AE49-45C71B3ACDC7}" type="presParOf" srcId="{F0DA04B5-81B8-104A-A1B5-DBFA4B6C2BF9}" destId="{AA727578-81F5-024B-8AD3-9422E4BD283F}" srcOrd="0" destOrd="0" presId="urn:microsoft.com/office/officeart/2005/8/layout/hierarchy1"/>
    <dgm:cxn modelId="{0AF4FB37-DEC7-FE4F-8DC4-8AC8ED65405E}" type="presParOf" srcId="{F0DA04B5-81B8-104A-A1B5-DBFA4B6C2BF9}" destId="{5A8929C4-D1FC-B646-B14E-8C55AAF7E130}" srcOrd="1" destOrd="0" presId="urn:microsoft.com/office/officeart/2005/8/layout/hierarchy1"/>
    <dgm:cxn modelId="{A2DF453B-BF33-BA45-B265-CCCCCF2D3032}" type="presParOf" srcId="{7C2D388B-A28C-E341-8F0A-921BBD9AD118}" destId="{A6D4DD6C-5D86-5D42-9695-27D6156B66E6}" srcOrd="1" destOrd="0" presId="urn:microsoft.com/office/officeart/2005/8/layout/hierarchy1"/>
    <dgm:cxn modelId="{F328F4AE-B46A-7142-82D6-7587913B890A}" type="presParOf" srcId="{8CDCC2CA-E824-654E-B902-E1E9E3B06E05}" destId="{3D6B9E29-824E-C84A-8AE6-72616C99C397}" srcOrd="4" destOrd="0" presId="urn:microsoft.com/office/officeart/2005/8/layout/hierarchy1"/>
    <dgm:cxn modelId="{28DC4121-0DCE-014E-A0CB-FBF680BAE344}" type="presParOf" srcId="{8CDCC2CA-E824-654E-B902-E1E9E3B06E05}" destId="{00042B68-E329-2E4B-87D6-AE202D545C5C}" srcOrd="5" destOrd="0" presId="urn:microsoft.com/office/officeart/2005/8/layout/hierarchy1"/>
    <dgm:cxn modelId="{E9E831B5-7501-3349-BFFF-02FD715BA3EC}" type="presParOf" srcId="{00042B68-E329-2E4B-87D6-AE202D545C5C}" destId="{8AA73276-A699-194E-8941-D9877DB7494C}" srcOrd="0" destOrd="0" presId="urn:microsoft.com/office/officeart/2005/8/layout/hierarchy1"/>
    <dgm:cxn modelId="{27F97F0B-20FB-C246-B171-98CB8370C2A1}" type="presParOf" srcId="{8AA73276-A699-194E-8941-D9877DB7494C}" destId="{36B8787B-63A3-9249-96B8-719CFF07BC14}" srcOrd="0" destOrd="0" presId="urn:microsoft.com/office/officeart/2005/8/layout/hierarchy1"/>
    <dgm:cxn modelId="{6D3A26C7-4324-D547-A37B-80DC111B4DBF}" type="presParOf" srcId="{8AA73276-A699-194E-8941-D9877DB7494C}" destId="{31F1F749-DA72-9742-B71D-D5036D349094}" srcOrd="1" destOrd="0" presId="urn:microsoft.com/office/officeart/2005/8/layout/hierarchy1"/>
    <dgm:cxn modelId="{B37A3C58-0ABB-D54A-8815-50FBBDAA833C}" type="presParOf" srcId="{00042B68-E329-2E4B-87D6-AE202D545C5C}" destId="{1A1D5291-8C62-6A4B-B412-A2C7F766C716}" srcOrd="1" destOrd="0" presId="urn:microsoft.com/office/officeart/2005/8/layout/hierarchy1"/>
    <dgm:cxn modelId="{37DF9DF2-5040-D94D-8BE0-FB36C1AD5B8B}" type="presParOf" srcId="{1A1D5291-8C62-6A4B-B412-A2C7F766C716}" destId="{CAF1B387-A7DB-184F-BFCE-0F1113A70A41}" srcOrd="0" destOrd="0" presId="urn:microsoft.com/office/officeart/2005/8/layout/hierarchy1"/>
    <dgm:cxn modelId="{16A53AB8-79E4-FD46-99E1-5BB5F631AC58}" type="presParOf" srcId="{1A1D5291-8C62-6A4B-B412-A2C7F766C716}" destId="{C3D1FAD7-0B6A-9144-8C90-144C673CA0CF}" srcOrd="1" destOrd="0" presId="urn:microsoft.com/office/officeart/2005/8/layout/hierarchy1"/>
    <dgm:cxn modelId="{25336EE5-A82A-FB4A-9EA5-9AC3F8F09162}" type="presParOf" srcId="{C3D1FAD7-0B6A-9144-8C90-144C673CA0CF}" destId="{AA53AD66-F342-2744-93A9-FF135D8D019A}" srcOrd="0" destOrd="0" presId="urn:microsoft.com/office/officeart/2005/8/layout/hierarchy1"/>
    <dgm:cxn modelId="{72EDC53D-0422-8D4D-96A8-00D00F84190D}" type="presParOf" srcId="{AA53AD66-F342-2744-93A9-FF135D8D019A}" destId="{F3CEDAFB-A12C-A84C-8995-E5E033F5685E}" srcOrd="0" destOrd="0" presId="urn:microsoft.com/office/officeart/2005/8/layout/hierarchy1"/>
    <dgm:cxn modelId="{7CCD4592-9A74-4A47-81D7-95EDE52E9251}" type="presParOf" srcId="{AA53AD66-F342-2744-93A9-FF135D8D019A}" destId="{28C6842D-4196-C54C-AD5D-D4F0672F1913}" srcOrd="1" destOrd="0" presId="urn:microsoft.com/office/officeart/2005/8/layout/hierarchy1"/>
    <dgm:cxn modelId="{CF823648-DB0F-2942-AE21-872914A86179}" type="presParOf" srcId="{C3D1FAD7-0B6A-9144-8C90-144C673CA0CF}" destId="{6C223CEB-737A-D24B-B8BF-0DE3D74D610B}" srcOrd="1" destOrd="0" presId="urn:microsoft.com/office/officeart/2005/8/layout/hierarchy1"/>
    <dgm:cxn modelId="{30BD8743-A2F0-B442-BDA5-2D0AC9BEA527}" type="presParOf" srcId="{1A1D5291-8C62-6A4B-B412-A2C7F766C716}" destId="{9E5D63D1-9C73-8845-AE2B-1712CCD49F60}" srcOrd="2" destOrd="0" presId="urn:microsoft.com/office/officeart/2005/8/layout/hierarchy1"/>
    <dgm:cxn modelId="{85EBC132-1792-7F4E-BBDF-B91E65035019}" type="presParOf" srcId="{1A1D5291-8C62-6A4B-B412-A2C7F766C716}" destId="{BED1DC53-7733-FC49-B65A-B4F56D80B949}" srcOrd="3" destOrd="0" presId="urn:microsoft.com/office/officeart/2005/8/layout/hierarchy1"/>
    <dgm:cxn modelId="{F16DD6BF-7A42-D64D-BD6E-A111F1F148A4}" type="presParOf" srcId="{BED1DC53-7733-FC49-B65A-B4F56D80B949}" destId="{92945478-5077-4045-8481-852E64BEE933}" srcOrd="0" destOrd="0" presId="urn:microsoft.com/office/officeart/2005/8/layout/hierarchy1"/>
    <dgm:cxn modelId="{F1DAB9A7-FA7C-FC4D-89E1-B4E336B107BC}" type="presParOf" srcId="{92945478-5077-4045-8481-852E64BEE933}" destId="{BA1B7AAC-A0E8-7E46-B131-5D04D676889B}" srcOrd="0" destOrd="0" presId="urn:microsoft.com/office/officeart/2005/8/layout/hierarchy1"/>
    <dgm:cxn modelId="{A0596687-9EF4-9E46-9EF1-58AA00837090}" type="presParOf" srcId="{92945478-5077-4045-8481-852E64BEE933}" destId="{433D60DD-9E1A-F641-B926-3BCCDDABA986}" srcOrd="1" destOrd="0" presId="urn:microsoft.com/office/officeart/2005/8/layout/hierarchy1"/>
    <dgm:cxn modelId="{518B1337-B290-AD48-9564-5DB40D777D92}" type="presParOf" srcId="{BED1DC53-7733-FC49-B65A-B4F56D80B949}" destId="{F2075EAF-1F08-844B-863C-52230E4C696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5DB7B-C03B-E342-9960-836AD7876F5F}">
      <dsp:nvSpPr>
        <dsp:cNvPr id="0" name=""/>
        <dsp:cNvSpPr/>
      </dsp:nvSpPr>
      <dsp:spPr>
        <a:xfrm>
          <a:off x="6123176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F0244D-F81D-3147-8B83-9966054EBD4B}">
      <dsp:nvSpPr>
        <dsp:cNvPr id="0" name=""/>
        <dsp:cNvSpPr/>
      </dsp:nvSpPr>
      <dsp:spPr>
        <a:xfrm>
          <a:off x="5071169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488986-5428-DC43-8AD3-37942DDB08AB}">
      <dsp:nvSpPr>
        <dsp:cNvPr id="0" name=""/>
        <dsp:cNvSpPr/>
      </dsp:nvSpPr>
      <dsp:spPr>
        <a:xfrm>
          <a:off x="4019163" y="1124901"/>
          <a:ext cx="2104012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2104012" y="341184"/>
              </a:lnTo>
              <a:lnTo>
                <a:pt x="2104012" y="500659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E79C03-48D2-A541-9728-E7A180E11186}">
      <dsp:nvSpPr>
        <dsp:cNvPr id="0" name=""/>
        <dsp:cNvSpPr/>
      </dsp:nvSpPr>
      <dsp:spPr>
        <a:xfrm>
          <a:off x="1915150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679533-82EF-5D46-9AF7-574950021DA5}">
      <dsp:nvSpPr>
        <dsp:cNvPr id="0" name=""/>
        <dsp:cNvSpPr/>
      </dsp:nvSpPr>
      <dsp:spPr>
        <a:xfrm>
          <a:off x="863143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1559CB-F519-9740-994F-3430CE1F3255}">
      <dsp:nvSpPr>
        <dsp:cNvPr id="0" name=""/>
        <dsp:cNvSpPr/>
      </dsp:nvSpPr>
      <dsp:spPr>
        <a:xfrm>
          <a:off x="1915150" y="1124901"/>
          <a:ext cx="2104012" cy="500659"/>
        </a:xfrm>
        <a:custGeom>
          <a:avLst/>
          <a:gdLst/>
          <a:ahLst/>
          <a:cxnLst/>
          <a:rect l="0" t="0" r="0" b="0"/>
          <a:pathLst>
            <a:path>
              <a:moveTo>
                <a:pt x="2104012" y="0"/>
              </a:moveTo>
              <a:lnTo>
                <a:pt x="2104012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DE2680-1C78-EE44-86AC-2C89238A2AA9}">
      <dsp:nvSpPr>
        <dsp:cNvPr id="0" name=""/>
        <dsp:cNvSpPr/>
      </dsp:nvSpPr>
      <dsp:spPr>
        <a:xfrm>
          <a:off x="3158430" y="31771"/>
          <a:ext cx="1721465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017F65-4530-FE40-8D6D-C86BE0EE94E2}">
      <dsp:nvSpPr>
        <dsp:cNvPr id="0" name=""/>
        <dsp:cNvSpPr/>
      </dsp:nvSpPr>
      <dsp:spPr>
        <a:xfrm>
          <a:off x="3349704" y="21348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CICO Coordinator</a:t>
          </a:r>
          <a:endParaRPr lang="en-US" sz="2300" kern="1200" dirty="0"/>
        </a:p>
      </dsp:txBody>
      <dsp:txXfrm>
        <a:off x="3381721" y="245498"/>
        <a:ext cx="1657431" cy="1029096"/>
      </dsp:txXfrm>
    </dsp:sp>
    <dsp:sp modelId="{F6CB25C9-A171-3846-861E-CEE28179C9B4}">
      <dsp:nvSpPr>
        <dsp:cNvPr id="0" name=""/>
        <dsp:cNvSpPr/>
      </dsp:nvSpPr>
      <dsp:spPr>
        <a:xfrm>
          <a:off x="1054417" y="1625561"/>
          <a:ext cx="1721465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6C568D-2872-5144-AF60-109571875308}">
      <dsp:nvSpPr>
        <dsp:cNvPr id="0" name=""/>
        <dsp:cNvSpPr/>
      </dsp:nvSpPr>
      <dsp:spPr>
        <a:xfrm>
          <a:off x="1245691" y="180727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Facilitator A</a:t>
          </a:r>
          <a:endParaRPr lang="en-US" sz="2300" kern="1200" dirty="0"/>
        </a:p>
      </dsp:txBody>
      <dsp:txXfrm>
        <a:off x="1277708" y="1839288"/>
        <a:ext cx="1657431" cy="1029096"/>
      </dsp:txXfrm>
    </dsp:sp>
    <dsp:sp modelId="{A0045E88-582C-1649-B699-156959BD463F}">
      <dsp:nvSpPr>
        <dsp:cNvPr id="0" name=""/>
        <dsp:cNvSpPr/>
      </dsp:nvSpPr>
      <dsp:spPr>
        <a:xfrm>
          <a:off x="2411" y="3219351"/>
          <a:ext cx="1721465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B332B8-81E0-2144-9E76-A088FCB80569}">
      <dsp:nvSpPr>
        <dsp:cNvPr id="0" name=""/>
        <dsp:cNvSpPr/>
      </dsp:nvSpPr>
      <dsp:spPr>
        <a:xfrm>
          <a:off x="193684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Student 1</a:t>
          </a:r>
          <a:endParaRPr lang="en-US" sz="2300" kern="1200" dirty="0"/>
        </a:p>
      </dsp:txBody>
      <dsp:txXfrm>
        <a:off x="225701" y="3433078"/>
        <a:ext cx="1657431" cy="1029096"/>
      </dsp:txXfrm>
    </dsp:sp>
    <dsp:sp modelId="{5CD8A166-486C-BB4E-B8A5-2ED09A7A346E}">
      <dsp:nvSpPr>
        <dsp:cNvPr id="0" name=""/>
        <dsp:cNvSpPr/>
      </dsp:nvSpPr>
      <dsp:spPr>
        <a:xfrm>
          <a:off x="2106423" y="3219351"/>
          <a:ext cx="1721465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C8B14A-5C3B-CE4B-B9FF-F8190D7C910A}">
      <dsp:nvSpPr>
        <dsp:cNvPr id="0" name=""/>
        <dsp:cNvSpPr/>
      </dsp:nvSpPr>
      <dsp:spPr>
        <a:xfrm>
          <a:off x="2297697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Student 2</a:t>
          </a:r>
          <a:endParaRPr lang="en-US" sz="2300" kern="1200" dirty="0"/>
        </a:p>
      </dsp:txBody>
      <dsp:txXfrm>
        <a:off x="2329714" y="3433078"/>
        <a:ext cx="1657431" cy="1029096"/>
      </dsp:txXfrm>
    </dsp:sp>
    <dsp:sp modelId="{1758969F-0F20-F247-9BF4-0155B21D1461}">
      <dsp:nvSpPr>
        <dsp:cNvPr id="0" name=""/>
        <dsp:cNvSpPr/>
      </dsp:nvSpPr>
      <dsp:spPr>
        <a:xfrm>
          <a:off x="5262443" y="1625561"/>
          <a:ext cx="1721465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68F138-89CA-F440-848F-F45202A50FB5}">
      <dsp:nvSpPr>
        <dsp:cNvPr id="0" name=""/>
        <dsp:cNvSpPr/>
      </dsp:nvSpPr>
      <dsp:spPr>
        <a:xfrm>
          <a:off x="5453717" y="180727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Facilitator B</a:t>
          </a:r>
          <a:endParaRPr lang="en-US" sz="2300" kern="1200" dirty="0"/>
        </a:p>
      </dsp:txBody>
      <dsp:txXfrm>
        <a:off x="5485734" y="1839288"/>
        <a:ext cx="1657431" cy="1029096"/>
      </dsp:txXfrm>
    </dsp:sp>
    <dsp:sp modelId="{E9E80C8C-0F20-BF48-AC54-89EF2FBEFF21}">
      <dsp:nvSpPr>
        <dsp:cNvPr id="0" name=""/>
        <dsp:cNvSpPr/>
      </dsp:nvSpPr>
      <dsp:spPr>
        <a:xfrm>
          <a:off x="4210436" y="3219351"/>
          <a:ext cx="1721465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B37D06-7CD4-A244-B2A5-BE8469E40E85}">
      <dsp:nvSpPr>
        <dsp:cNvPr id="0" name=""/>
        <dsp:cNvSpPr/>
      </dsp:nvSpPr>
      <dsp:spPr>
        <a:xfrm>
          <a:off x="4401710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Student 3</a:t>
          </a:r>
          <a:endParaRPr lang="en-US" sz="2300" kern="1200" dirty="0"/>
        </a:p>
      </dsp:txBody>
      <dsp:txXfrm>
        <a:off x="4433727" y="3433078"/>
        <a:ext cx="1657431" cy="1029096"/>
      </dsp:txXfrm>
    </dsp:sp>
    <dsp:sp modelId="{AA727578-81F5-024B-8AD3-9422E4BD283F}">
      <dsp:nvSpPr>
        <dsp:cNvPr id="0" name=""/>
        <dsp:cNvSpPr/>
      </dsp:nvSpPr>
      <dsp:spPr>
        <a:xfrm>
          <a:off x="6314449" y="3219351"/>
          <a:ext cx="1721465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8929C4-D1FC-B646-B14E-8C55AAF7E130}">
      <dsp:nvSpPr>
        <dsp:cNvPr id="0" name=""/>
        <dsp:cNvSpPr/>
      </dsp:nvSpPr>
      <dsp:spPr>
        <a:xfrm>
          <a:off x="6505723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Student 4</a:t>
          </a:r>
          <a:endParaRPr lang="en-US" sz="2300" kern="1200" dirty="0"/>
        </a:p>
      </dsp:txBody>
      <dsp:txXfrm>
        <a:off x="6537740" y="3433078"/>
        <a:ext cx="1657431" cy="10290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C3DBFD-C487-A147-89C9-6F5188C9216D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solidFill>
            <a:srgbClr val="006E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EEAF40E-C8CB-FE41-A00D-972CBCC73574}">
      <dsp:nvSpPr>
        <dsp:cNvPr id="0" name=""/>
        <dsp:cNvSpPr/>
      </dsp:nvSpPr>
      <dsp:spPr>
        <a:xfrm>
          <a:off x="1563" y="1357788"/>
          <a:ext cx="1523384" cy="1810385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Tell = </a:t>
          </a:r>
          <a:r>
            <a:rPr lang="en-US" sz="2300" kern="1200" dirty="0" smtClean="0"/>
            <a:t>Coaching</a:t>
          </a:r>
          <a:endParaRPr lang="en-US" sz="2300" kern="1200" dirty="0"/>
        </a:p>
      </dsp:txBody>
      <dsp:txXfrm>
        <a:off x="75928" y="1432153"/>
        <a:ext cx="1374654" cy="1661655"/>
      </dsp:txXfrm>
    </dsp:sp>
    <dsp:sp modelId="{6CC2D1AD-D731-6B42-B549-DE48FE5DE7B8}">
      <dsp:nvSpPr>
        <dsp:cNvPr id="0" name=""/>
        <dsp:cNvSpPr/>
      </dsp:nvSpPr>
      <dsp:spPr>
        <a:xfrm>
          <a:off x="1620684" y="1357788"/>
          <a:ext cx="1523384" cy="1810385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Show = </a:t>
          </a:r>
          <a:r>
            <a:rPr lang="en-US" sz="2300" kern="1200" dirty="0" smtClean="0"/>
            <a:t>Modeling</a:t>
          </a:r>
          <a:endParaRPr lang="en-US" sz="2300" kern="1200" dirty="0"/>
        </a:p>
      </dsp:txBody>
      <dsp:txXfrm>
        <a:off x="1695049" y="1432153"/>
        <a:ext cx="1374654" cy="1661655"/>
      </dsp:txXfrm>
    </dsp:sp>
    <dsp:sp modelId="{0F3CA3FD-05F5-2A4F-A156-5DE0424A1F9B}">
      <dsp:nvSpPr>
        <dsp:cNvPr id="0" name=""/>
        <dsp:cNvSpPr/>
      </dsp:nvSpPr>
      <dsp:spPr>
        <a:xfrm>
          <a:off x="3239806" y="1357788"/>
          <a:ext cx="1523384" cy="1810385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300" b="1" kern="1200" dirty="0" smtClean="0"/>
            <a:t>Do =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300" kern="1200" dirty="0" smtClean="0"/>
            <a:t>Role Play</a:t>
          </a:r>
          <a:endParaRPr lang="en-US" sz="2300" kern="1200" dirty="0"/>
        </a:p>
      </dsp:txBody>
      <dsp:txXfrm>
        <a:off x="3314171" y="1432153"/>
        <a:ext cx="1374654" cy="1661655"/>
      </dsp:txXfrm>
    </dsp:sp>
    <dsp:sp modelId="{6221A3F5-0060-6D4B-863E-5FDBEE31AE60}">
      <dsp:nvSpPr>
        <dsp:cNvPr id="0" name=""/>
        <dsp:cNvSpPr/>
      </dsp:nvSpPr>
      <dsp:spPr>
        <a:xfrm>
          <a:off x="4858927" y="1357788"/>
          <a:ext cx="1523384" cy="1810385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Practice = </a:t>
          </a:r>
          <a:r>
            <a:rPr lang="en-US" sz="2300" kern="1200" dirty="0" smtClean="0"/>
            <a:t>Rehearsal</a:t>
          </a:r>
          <a:endParaRPr lang="en-US" sz="2300" kern="1200" dirty="0"/>
        </a:p>
      </dsp:txBody>
      <dsp:txXfrm>
        <a:off x="4933292" y="1432153"/>
        <a:ext cx="1374654" cy="1661655"/>
      </dsp:txXfrm>
    </dsp:sp>
    <dsp:sp modelId="{A2EFA07A-EAE4-0140-9ACB-007088AF4C34}">
      <dsp:nvSpPr>
        <dsp:cNvPr id="0" name=""/>
        <dsp:cNvSpPr/>
      </dsp:nvSpPr>
      <dsp:spPr>
        <a:xfrm>
          <a:off x="6478049" y="1357788"/>
          <a:ext cx="1749987" cy="1810385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300" b="1" kern="1200" dirty="0" smtClean="0"/>
            <a:t>Reinforce = 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300" b="0" kern="1200" dirty="0" smtClean="0"/>
            <a:t>Feedback </a:t>
          </a:r>
          <a:endParaRPr lang="en-US" sz="2300" b="0" kern="1200" dirty="0"/>
        </a:p>
      </dsp:txBody>
      <dsp:txXfrm>
        <a:off x="6563476" y="1443215"/>
        <a:ext cx="1579133" cy="16395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344DE4-9966-7B45-B3F2-06057EA6DFC9}">
      <dsp:nvSpPr>
        <dsp:cNvPr id="0" name=""/>
        <dsp:cNvSpPr/>
      </dsp:nvSpPr>
      <dsp:spPr>
        <a:xfrm>
          <a:off x="0" y="3712270"/>
          <a:ext cx="8229600" cy="812154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0000"/>
              </a:solidFill>
            </a:rPr>
            <a:t>Establish Session Procedures</a:t>
          </a:r>
          <a:endParaRPr lang="en-US" sz="2800" kern="1200" dirty="0">
            <a:solidFill>
              <a:srgbClr val="000000"/>
            </a:solidFill>
          </a:endParaRPr>
        </a:p>
      </dsp:txBody>
      <dsp:txXfrm>
        <a:off x="0" y="3712270"/>
        <a:ext cx="8229600" cy="812154"/>
      </dsp:txXfrm>
    </dsp:sp>
    <dsp:sp modelId="{0FFB50BB-2955-9E42-9BC0-B600F1053333}">
      <dsp:nvSpPr>
        <dsp:cNvPr id="0" name=""/>
        <dsp:cNvSpPr/>
      </dsp:nvSpPr>
      <dsp:spPr>
        <a:xfrm rot="10800000">
          <a:off x="0" y="2475359"/>
          <a:ext cx="8229600" cy="1249092"/>
        </a:xfrm>
        <a:prstGeom prst="upArrowCallout">
          <a:avLst/>
        </a:prstGeom>
        <a:solidFill>
          <a:schemeClr val="lt1"/>
        </a:solidFill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0000"/>
              </a:solidFill>
            </a:rPr>
            <a:t>Plan for Generalization &amp; Maintenance</a:t>
          </a:r>
          <a:endParaRPr lang="en-US" sz="2800" kern="1200" dirty="0">
            <a:solidFill>
              <a:srgbClr val="000000"/>
            </a:solidFill>
          </a:endParaRPr>
        </a:p>
      </dsp:txBody>
      <dsp:txXfrm rot="10800000">
        <a:off x="0" y="2475359"/>
        <a:ext cx="8229600" cy="811623"/>
      </dsp:txXfrm>
    </dsp:sp>
    <dsp:sp modelId="{683C6E88-126A-F640-BD6A-8776FF76CD54}">
      <dsp:nvSpPr>
        <dsp:cNvPr id="0" name=""/>
        <dsp:cNvSpPr/>
      </dsp:nvSpPr>
      <dsp:spPr>
        <a:xfrm rot="10800000">
          <a:off x="0" y="1238449"/>
          <a:ext cx="8229600" cy="1249092"/>
        </a:xfrm>
        <a:prstGeom prst="upArrowCallout">
          <a:avLst/>
        </a:prstGeom>
        <a:solidFill>
          <a:schemeClr val="lt1"/>
        </a:solidFill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0000"/>
              </a:solidFill>
            </a:rPr>
            <a:t>Gather Lessons</a:t>
          </a:r>
          <a:endParaRPr lang="en-US" sz="2800" kern="1200" dirty="0">
            <a:solidFill>
              <a:srgbClr val="000000"/>
            </a:solidFill>
          </a:endParaRPr>
        </a:p>
      </dsp:txBody>
      <dsp:txXfrm rot="10800000">
        <a:off x="0" y="1238449"/>
        <a:ext cx="8229600" cy="811623"/>
      </dsp:txXfrm>
    </dsp:sp>
    <dsp:sp modelId="{053F8627-4937-A94F-A3B3-A145D2578933}">
      <dsp:nvSpPr>
        <dsp:cNvPr id="0" name=""/>
        <dsp:cNvSpPr/>
      </dsp:nvSpPr>
      <dsp:spPr>
        <a:xfrm rot="10800000">
          <a:off x="0" y="1538"/>
          <a:ext cx="8229600" cy="1249092"/>
        </a:xfrm>
        <a:prstGeom prst="upArrowCallout">
          <a:avLst/>
        </a:prstGeom>
        <a:solidFill>
          <a:schemeClr val="lt1"/>
        </a:solidFill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0000"/>
              </a:solidFill>
            </a:rPr>
            <a:t>Identify Common Deficits</a:t>
          </a:r>
          <a:endParaRPr lang="en-US" sz="2800" kern="1200" dirty="0">
            <a:solidFill>
              <a:srgbClr val="000000"/>
            </a:solidFill>
          </a:endParaRPr>
        </a:p>
      </dsp:txBody>
      <dsp:txXfrm rot="10800000">
        <a:off x="0" y="1538"/>
        <a:ext cx="8229600" cy="8116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67E878-40A0-0245-8D19-35157A7DF2AB}">
      <dsp:nvSpPr>
        <dsp:cNvPr id="0" name=""/>
        <dsp:cNvSpPr/>
      </dsp:nvSpPr>
      <dsp:spPr>
        <a:xfrm>
          <a:off x="1951343" y="-105012"/>
          <a:ext cx="4326913" cy="4326913"/>
        </a:xfrm>
        <a:prstGeom prst="circularArrow">
          <a:avLst>
            <a:gd name="adj1" fmla="val 4668"/>
            <a:gd name="adj2" fmla="val 272909"/>
            <a:gd name="adj3" fmla="val 12891843"/>
            <a:gd name="adj4" fmla="val 17989748"/>
            <a:gd name="adj5" fmla="val 4847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A77990-01B3-4B4D-989F-5935B0DCCC26}">
      <dsp:nvSpPr>
        <dsp:cNvPr id="0" name=""/>
        <dsp:cNvSpPr/>
      </dsp:nvSpPr>
      <dsp:spPr>
        <a:xfrm>
          <a:off x="2696319" y="91"/>
          <a:ext cx="2836961" cy="141848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rgbClr val="006E00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</a:rPr>
            <a:t>Notify</a:t>
          </a:r>
          <a:r>
            <a:rPr lang="en-US" sz="3600" kern="1200" baseline="0" dirty="0" smtClean="0">
              <a:solidFill>
                <a:schemeClr val="tx1"/>
              </a:solidFill>
            </a:rPr>
            <a:t> Participants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2765563" y="69335"/>
        <a:ext cx="2698473" cy="1279992"/>
      </dsp:txXfrm>
    </dsp:sp>
    <dsp:sp modelId="{9069CCB9-B4FB-9049-B291-09406D7650BF}">
      <dsp:nvSpPr>
        <dsp:cNvPr id="0" name=""/>
        <dsp:cNvSpPr/>
      </dsp:nvSpPr>
      <dsp:spPr>
        <a:xfrm>
          <a:off x="4249968" y="1553741"/>
          <a:ext cx="2836961" cy="141848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rgbClr val="006E00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0000"/>
              </a:solidFill>
            </a:rPr>
            <a:t>Teach Skill Lessons</a:t>
          </a:r>
          <a:endParaRPr lang="en-US" sz="3600" kern="1200" dirty="0">
            <a:solidFill>
              <a:srgbClr val="000000"/>
            </a:solidFill>
          </a:endParaRPr>
        </a:p>
      </dsp:txBody>
      <dsp:txXfrm>
        <a:off x="4319212" y="1622985"/>
        <a:ext cx="2698473" cy="1279992"/>
      </dsp:txXfrm>
    </dsp:sp>
    <dsp:sp modelId="{9FE107AA-42E3-8A4D-BBC1-095BD0D68FAC}">
      <dsp:nvSpPr>
        <dsp:cNvPr id="0" name=""/>
        <dsp:cNvSpPr/>
      </dsp:nvSpPr>
      <dsp:spPr>
        <a:xfrm>
          <a:off x="2696319" y="3107390"/>
          <a:ext cx="2836961" cy="141848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rgbClr val="006E00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0000"/>
              </a:solidFill>
            </a:rPr>
            <a:t>Monitor Progress</a:t>
          </a:r>
          <a:endParaRPr lang="en-US" sz="3600" kern="1200" dirty="0">
            <a:solidFill>
              <a:srgbClr val="000000"/>
            </a:solidFill>
          </a:endParaRPr>
        </a:p>
      </dsp:txBody>
      <dsp:txXfrm>
        <a:off x="2765563" y="3176634"/>
        <a:ext cx="2698473" cy="1279992"/>
      </dsp:txXfrm>
    </dsp:sp>
    <dsp:sp modelId="{826CFBBE-A106-D04E-B719-865A159018A5}">
      <dsp:nvSpPr>
        <dsp:cNvPr id="0" name=""/>
        <dsp:cNvSpPr/>
      </dsp:nvSpPr>
      <dsp:spPr>
        <a:xfrm>
          <a:off x="1142669" y="1553741"/>
          <a:ext cx="2836961" cy="141848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0000"/>
              </a:solidFill>
            </a:rPr>
            <a:t>Evaluate  Outcomes</a:t>
          </a:r>
          <a:endParaRPr lang="en-US" sz="3600" kern="1200" dirty="0">
            <a:solidFill>
              <a:srgbClr val="000000"/>
            </a:solidFill>
          </a:endParaRPr>
        </a:p>
      </dsp:txBody>
      <dsp:txXfrm>
        <a:off x="1211913" y="1622985"/>
        <a:ext cx="2698473" cy="12799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8C83D9-2400-7D46-8C55-A75C73E43C6F}">
      <dsp:nvSpPr>
        <dsp:cNvPr id="0" name=""/>
        <dsp:cNvSpPr/>
      </dsp:nvSpPr>
      <dsp:spPr>
        <a:xfrm>
          <a:off x="4788" y="416272"/>
          <a:ext cx="3505596" cy="175279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All Students Get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“Check”</a:t>
          </a:r>
          <a:endParaRPr lang="en-US" sz="3200" kern="1200" dirty="0"/>
        </a:p>
      </dsp:txBody>
      <dsp:txXfrm>
        <a:off x="56126" y="467610"/>
        <a:ext cx="3402920" cy="1650122"/>
      </dsp:txXfrm>
    </dsp:sp>
    <dsp:sp modelId="{B7DA8672-22AF-8E46-98BA-50A3201DB349}">
      <dsp:nvSpPr>
        <dsp:cNvPr id="0" name=""/>
        <dsp:cNvSpPr/>
      </dsp:nvSpPr>
      <dsp:spPr>
        <a:xfrm>
          <a:off x="355348" y="2169070"/>
          <a:ext cx="384437" cy="1580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0331"/>
              </a:lnTo>
              <a:lnTo>
                <a:pt x="384437" y="1580331"/>
              </a:lnTo>
            </a:path>
          </a:pathLst>
        </a:custGeom>
        <a:noFill/>
        <a:ln w="952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29B455-8EAD-624B-9FF5-9E2CB4740A1F}">
      <dsp:nvSpPr>
        <dsp:cNvPr id="0" name=""/>
        <dsp:cNvSpPr/>
      </dsp:nvSpPr>
      <dsp:spPr>
        <a:xfrm>
          <a:off x="739785" y="2607270"/>
          <a:ext cx="3532996" cy="2284264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Systematic Data Collection &amp; Recording</a:t>
          </a:r>
          <a:endParaRPr lang="en-US" sz="2800" kern="1200" dirty="0"/>
        </a:p>
      </dsp:txBody>
      <dsp:txXfrm>
        <a:off x="806689" y="2674174"/>
        <a:ext cx="3399188" cy="2150456"/>
      </dsp:txXfrm>
    </dsp:sp>
    <dsp:sp modelId="{46825417-D29F-A946-BB69-B7F0BE0CA5D7}">
      <dsp:nvSpPr>
        <dsp:cNvPr id="0" name=""/>
        <dsp:cNvSpPr/>
      </dsp:nvSpPr>
      <dsp:spPr>
        <a:xfrm>
          <a:off x="4414184" y="416272"/>
          <a:ext cx="3505596" cy="175279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All Students Get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“Connect”</a:t>
          </a:r>
          <a:endParaRPr lang="en-US" sz="3200" kern="1200" dirty="0"/>
        </a:p>
      </dsp:txBody>
      <dsp:txXfrm>
        <a:off x="4465522" y="467610"/>
        <a:ext cx="3402920" cy="1650122"/>
      </dsp:txXfrm>
    </dsp:sp>
    <dsp:sp modelId="{C2144288-6B1F-434F-9EBF-E023A971F114}">
      <dsp:nvSpPr>
        <dsp:cNvPr id="0" name=""/>
        <dsp:cNvSpPr/>
      </dsp:nvSpPr>
      <dsp:spPr>
        <a:xfrm>
          <a:off x="4764743" y="2169070"/>
          <a:ext cx="350559" cy="1345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5448"/>
              </a:lnTo>
              <a:lnTo>
                <a:pt x="350559" y="1345448"/>
              </a:lnTo>
            </a:path>
          </a:pathLst>
        </a:custGeom>
        <a:noFill/>
        <a:ln w="952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064BCB-FCE8-1047-A51B-25EC082C569F}">
      <dsp:nvSpPr>
        <dsp:cNvPr id="0" name=""/>
        <dsp:cNvSpPr/>
      </dsp:nvSpPr>
      <dsp:spPr>
        <a:xfrm>
          <a:off x="5115303" y="2607270"/>
          <a:ext cx="3805984" cy="181449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sng" kern="1200" dirty="0" smtClean="0"/>
            <a:t>Basic</a:t>
          </a:r>
          <a:endParaRPr lang="en-US" sz="2000" u="sng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Share “check” data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Provide feedback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Discuss Importance of school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u="sng" kern="1200" dirty="0" smtClean="0"/>
            <a:t>Teach</a:t>
          </a:r>
          <a:r>
            <a:rPr lang="en-US" sz="2000" kern="1200" dirty="0" smtClean="0"/>
            <a:t> Problem solving</a:t>
          </a:r>
          <a:endParaRPr lang="en-US" sz="2000" kern="1200" dirty="0"/>
        </a:p>
      </dsp:txBody>
      <dsp:txXfrm>
        <a:off x="5168448" y="2660415"/>
        <a:ext cx="3699694" cy="1708206"/>
      </dsp:txXfrm>
    </dsp:sp>
    <dsp:sp modelId="{4848010A-BE40-C846-B647-EB658C56AE20}">
      <dsp:nvSpPr>
        <dsp:cNvPr id="0" name=""/>
        <dsp:cNvSpPr/>
      </dsp:nvSpPr>
      <dsp:spPr>
        <a:xfrm>
          <a:off x="4764743" y="2169070"/>
          <a:ext cx="350559" cy="3261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1642"/>
              </a:lnTo>
              <a:lnTo>
                <a:pt x="350559" y="3261642"/>
              </a:lnTo>
            </a:path>
          </a:pathLst>
        </a:custGeom>
        <a:noFill/>
        <a:ln w="952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76E478-ACA0-974A-8EF7-A90AEF08E01F}">
      <dsp:nvSpPr>
        <dsp:cNvPr id="0" name=""/>
        <dsp:cNvSpPr/>
      </dsp:nvSpPr>
      <dsp:spPr>
        <a:xfrm>
          <a:off x="5115303" y="4859967"/>
          <a:ext cx="3820707" cy="114149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sng" kern="1200" dirty="0" smtClean="0"/>
            <a:t>Intensive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Basic + Individualized, additional supports determined by need.</a:t>
          </a:r>
          <a:endParaRPr lang="en-US" sz="2000" kern="1200" dirty="0"/>
        </a:p>
      </dsp:txBody>
      <dsp:txXfrm>
        <a:off x="5148736" y="4893400"/>
        <a:ext cx="3753841" cy="10746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5D63D1-9C73-8845-AE2B-1712CCD49F60}">
      <dsp:nvSpPr>
        <dsp:cNvPr id="0" name=""/>
        <dsp:cNvSpPr/>
      </dsp:nvSpPr>
      <dsp:spPr>
        <a:xfrm>
          <a:off x="6836233" y="2100739"/>
          <a:ext cx="696180" cy="331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784"/>
              </a:lnTo>
              <a:lnTo>
                <a:pt x="696180" y="225784"/>
              </a:lnTo>
              <a:lnTo>
                <a:pt x="696180" y="331318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F1B387-A7DB-184F-BFCE-0F1113A70A41}">
      <dsp:nvSpPr>
        <dsp:cNvPr id="0" name=""/>
        <dsp:cNvSpPr/>
      </dsp:nvSpPr>
      <dsp:spPr>
        <a:xfrm>
          <a:off x="6140053" y="2100739"/>
          <a:ext cx="696180" cy="331318"/>
        </a:xfrm>
        <a:custGeom>
          <a:avLst/>
          <a:gdLst/>
          <a:ahLst/>
          <a:cxnLst/>
          <a:rect l="0" t="0" r="0" b="0"/>
          <a:pathLst>
            <a:path>
              <a:moveTo>
                <a:pt x="696180" y="0"/>
              </a:moveTo>
              <a:lnTo>
                <a:pt x="696180" y="225784"/>
              </a:lnTo>
              <a:lnTo>
                <a:pt x="0" y="225784"/>
              </a:lnTo>
              <a:lnTo>
                <a:pt x="0" y="331318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6B9E29-824E-C84A-8AE6-72616C99C397}">
      <dsp:nvSpPr>
        <dsp:cNvPr id="0" name=""/>
        <dsp:cNvSpPr/>
      </dsp:nvSpPr>
      <dsp:spPr>
        <a:xfrm>
          <a:off x="4051510" y="1046025"/>
          <a:ext cx="2784723" cy="331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784"/>
              </a:lnTo>
              <a:lnTo>
                <a:pt x="2784723" y="225784"/>
              </a:lnTo>
              <a:lnTo>
                <a:pt x="2784723" y="331318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E5DB7B-C03B-E342-9960-836AD7876F5F}">
      <dsp:nvSpPr>
        <dsp:cNvPr id="0" name=""/>
        <dsp:cNvSpPr/>
      </dsp:nvSpPr>
      <dsp:spPr>
        <a:xfrm>
          <a:off x="4051510" y="2100739"/>
          <a:ext cx="696180" cy="331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784"/>
              </a:lnTo>
              <a:lnTo>
                <a:pt x="696180" y="225784"/>
              </a:lnTo>
              <a:lnTo>
                <a:pt x="696180" y="331318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F0244D-F81D-3147-8B83-9966054EBD4B}">
      <dsp:nvSpPr>
        <dsp:cNvPr id="0" name=""/>
        <dsp:cNvSpPr/>
      </dsp:nvSpPr>
      <dsp:spPr>
        <a:xfrm>
          <a:off x="3355330" y="2100739"/>
          <a:ext cx="696180" cy="331318"/>
        </a:xfrm>
        <a:custGeom>
          <a:avLst/>
          <a:gdLst/>
          <a:ahLst/>
          <a:cxnLst/>
          <a:rect l="0" t="0" r="0" b="0"/>
          <a:pathLst>
            <a:path>
              <a:moveTo>
                <a:pt x="696180" y="0"/>
              </a:moveTo>
              <a:lnTo>
                <a:pt x="696180" y="225784"/>
              </a:lnTo>
              <a:lnTo>
                <a:pt x="0" y="225784"/>
              </a:lnTo>
              <a:lnTo>
                <a:pt x="0" y="331318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488986-5428-DC43-8AD3-37942DDB08AB}">
      <dsp:nvSpPr>
        <dsp:cNvPr id="0" name=""/>
        <dsp:cNvSpPr/>
      </dsp:nvSpPr>
      <dsp:spPr>
        <a:xfrm>
          <a:off x="4005790" y="1046025"/>
          <a:ext cx="91440" cy="3313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1318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E79C03-48D2-A541-9728-E7A180E11186}">
      <dsp:nvSpPr>
        <dsp:cNvPr id="0" name=""/>
        <dsp:cNvSpPr/>
      </dsp:nvSpPr>
      <dsp:spPr>
        <a:xfrm>
          <a:off x="1266787" y="2100739"/>
          <a:ext cx="696180" cy="331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784"/>
              </a:lnTo>
              <a:lnTo>
                <a:pt x="696180" y="225784"/>
              </a:lnTo>
              <a:lnTo>
                <a:pt x="696180" y="331318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679533-82EF-5D46-9AF7-574950021DA5}">
      <dsp:nvSpPr>
        <dsp:cNvPr id="0" name=""/>
        <dsp:cNvSpPr/>
      </dsp:nvSpPr>
      <dsp:spPr>
        <a:xfrm>
          <a:off x="570607" y="2100739"/>
          <a:ext cx="696180" cy="331318"/>
        </a:xfrm>
        <a:custGeom>
          <a:avLst/>
          <a:gdLst/>
          <a:ahLst/>
          <a:cxnLst/>
          <a:rect l="0" t="0" r="0" b="0"/>
          <a:pathLst>
            <a:path>
              <a:moveTo>
                <a:pt x="696180" y="0"/>
              </a:moveTo>
              <a:lnTo>
                <a:pt x="696180" y="225784"/>
              </a:lnTo>
              <a:lnTo>
                <a:pt x="0" y="225784"/>
              </a:lnTo>
              <a:lnTo>
                <a:pt x="0" y="331318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1559CB-F519-9740-994F-3430CE1F3255}">
      <dsp:nvSpPr>
        <dsp:cNvPr id="0" name=""/>
        <dsp:cNvSpPr/>
      </dsp:nvSpPr>
      <dsp:spPr>
        <a:xfrm>
          <a:off x="1266787" y="1046025"/>
          <a:ext cx="2784723" cy="331318"/>
        </a:xfrm>
        <a:custGeom>
          <a:avLst/>
          <a:gdLst/>
          <a:ahLst/>
          <a:cxnLst/>
          <a:rect l="0" t="0" r="0" b="0"/>
          <a:pathLst>
            <a:path>
              <a:moveTo>
                <a:pt x="2784723" y="0"/>
              </a:moveTo>
              <a:lnTo>
                <a:pt x="2784723" y="225784"/>
              </a:lnTo>
              <a:lnTo>
                <a:pt x="0" y="225784"/>
              </a:lnTo>
              <a:lnTo>
                <a:pt x="0" y="331318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DE2680-1C78-EE44-86AC-2C89238A2AA9}">
      <dsp:nvSpPr>
        <dsp:cNvPr id="0" name=""/>
        <dsp:cNvSpPr/>
      </dsp:nvSpPr>
      <dsp:spPr>
        <a:xfrm>
          <a:off x="3481908" y="322630"/>
          <a:ext cx="1139204" cy="723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017F65-4530-FE40-8D6D-C86BE0EE94E2}">
      <dsp:nvSpPr>
        <dsp:cNvPr id="0" name=""/>
        <dsp:cNvSpPr/>
      </dsp:nvSpPr>
      <dsp:spPr>
        <a:xfrm>
          <a:off x="3608486" y="442879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Coordinator</a:t>
          </a:r>
          <a:endParaRPr lang="en-US" sz="1500" kern="1200" dirty="0"/>
        </a:p>
      </dsp:txBody>
      <dsp:txXfrm>
        <a:off x="3629674" y="464067"/>
        <a:ext cx="1096828" cy="681019"/>
      </dsp:txXfrm>
    </dsp:sp>
    <dsp:sp modelId="{F6CB25C9-A171-3846-861E-CEE28179C9B4}">
      <dsp:nvSpPr>
        <dsp:cNvPr id="0" name=""/>
        <dsp:cNvSpPr/>
      </dsp:nvSpPr>
      <dsp:spPr>
        <a:xfrm>
          <a:off x="697185" y="1377344"/>
          <a:ext cx="1139204" cy="723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6C568D-2872-5144-AF60-109571875308}">
      <dsp:nvSpPr>
        <dsp:cNvPr id="0" name=""/>
        <dsp:cNvSpPr/>
      </dsp:nvSpPr>
      <dsp:spPr>
        <a:xfrm>
          <a:off x="823763" y="1497593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Mentor 1</a:t>
          </a:r>
          <a:endParaRPr lang="en-US" sz="1500" kern="1200" dirty="0"/>
        </a:p>
      </dsp:txBody>
      <dsp:txXfrm>
        <a:off x="844951" y="1518781"/>
        <a:ext cx="1096828" cy="681019"/>
      </dsp:txXfrm>
    </dsp:sp>
    <dsp:sp modelId="{A0045E88-582C-1649-B699-156959BD463F}">
      <dsp:nvSpPr>
        <dsp:cNvPr id="0" name=""/>
        <dsp:cNvSpPr/>
      </dsp:nvSpPr>
      <dsp:spPr>
        <a:xfrm>
          <a:off x="1004" y="2432058"/>
          <a:ext cx="1139204" cy="723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B332B8-81E0-2144-9E76-A088FCB80569}">
      <dsp:nvSpPr>
        <dsp:cNvPr id="0" name=""/>
        <dsp:cNvSpPr/>
      </dsp:nvSpPr>
      <dsp:spPr>
        <a:xfrm>
          <a:off x="127582" y="2552307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Student A</a:t>
          </a:r>
          <a:endParaRPr lang="en-US" sz="1500" kern="1200" dirty="0"/>
        </a:p>
      </dsp:txBody>
      <dsp:txXfrm>
        <a:off x="148770" y="2573495"/>
        <a:ext cx="1096828" cy="681019"/>
      </dsp:txXfrm>
    </dsp:sp>
    <dsp:sp modelId="{5CD8A166-486C-BB4E-B8A5-2ED09A7A346E}">
      <dsp:nvSpPr>
        <dsp:cNvPr id="0" name=""/>
        <dsp:cNvSpPr/>
      </dsp:nvSpPr>
      <dsp:spPr>
        <a:xfrm>
          <a:off x="1393366" y="2432058"/>
          <a:ext cx="1139204" cy="723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C8B14A-5C3B-CE4B-B9FF-F8190D7C910A}">
      <dsp:nvSpPr>
        <dsp:cNvPr id="0" name=""/>
        <dsp:cNvSpPr/>
      </dsp:nvSpPr>
      <dsp:spPr>
        <a:xfrm>
          <a:off x="1519944" y="2552307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Student B</a:t>
          </a:r>
          <a:endParaRPr lang="en-US" sz="1500" kern="1200" dirty="0"/>
        </a:p>
      </dsp:txBody>
      <dsp:txXfrm>
        <a:off x="1541132" y="2573495"/>
        <a:ext cx="1096828" cy="681019"/>
      </dsp:txXfrm>
    </dsp:sp>
    <dsp:sp modelId="{1758969F-0F20-F247-9BF4-0155B21D1461}">
      <dsp:nvSpPr>
        <dsp:cNvPr id="0" name=""/>
        <dsp:cNvSpPr/>
      </dsp:nvSpPr>
      <dsp:spPr>
        <a:xfrm>
          <a:off x="3481908" y="1377344"/>
          <a:ext cx="1139204" cy="723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68F138-89CA-F440-848F-F45202A50FB5}">
      <dsp:nvSpPr>
        <dsp:cNvPr id="0" name=""/>
        <dsp:cNvSpPr/>
      </dsp:nvSpPr>
      <dsp:spPr>
        <a:xfrm>
          <a:off x="3608486" y="1497593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Mentor 2</a:t>
          </a:r>
          <a:endParaRPr lang="en-US" sz="1500" kern="1200" dirty="0"/>
        </a:p>
      </dsp:txBody>
      <dsp:txXfrm>
        <a:off x="3629674" y="1518781"/>
        <a:ext cx="1096828" cy="681019"/>
      </dsp:txXfrm>
    </dsp:sp>
    <dsp:sp modelId="{E9E80C8C-0F20-BF48-AC54-89EF2FBEFF21}">
      <dsp:nvSpPr>
        <dsp:cNvPr id="0" name=""/>
        <dsp:cNvSpPr/>
      </dsp:nvSpPr>
      <dsp:spPr>
        <a:xfrm>
          <a:off x="2785727" y="2432058"/>
          <a:ext cx="1139204" cy="723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B37D06-7CD4-A244-B2A5-BE8469E40E85}">
      <dsp:nvSpPr>
        <dsp:cNvPr id="0" name=""/>
        <dsp:cNvSpPr/>
      </dsp:nvSpPr>
      <dsp:spPr>
        <a:xfrm>
          <a:off x="2912305" y="2552307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Student C</a:t>
          </a:r>
          <a:endParaRPr lang="en-US" sz="1500" kern="1200" dirty="0"/>
        </a:p>
      </dsp:txBody>
      <dsp:txXfrm>
        <a:off x="2933493" y="2573495"/>
        <a:ext cx="1096828" cy="681019"/>
      </dsp:txXfrm>
    </dsp:sp>
    <dsp:sp modelId="{AA727578-81F5-024B-8AD3-9422E4BD283F}">
      <dsp:nvSpPr>
        <dsp:cNvPr id="0" name=""/>
        <dsp:cNvSpPr/>
      </dsp:nvSpPr>
      <dsp:spPr>
        <a:xfrm>
          <a:off x="4178089" y="2432058"/>
          <a:ext cx="1139204" cy="723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8929C4-D1FC-B646-B14E-8C55AAF7E130}">
      <dsp:nvSpPr>
        <dsp:cNvPr id="0" name=""/>
        <dsp:cNvSpPr/>
      </dsp:nvSpPr>
      <dsp:spPr>
        <a:xfrm>
          <a:off x="4304667" y="2552307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Student D</a:t>
          </a:r>
          <a:endParaRPr lang="en-US" sz="1500" kern="1200" dirty="0"/>
        </a:p>
      </dsp:txBody>
      <dsp:txXfrm>
        <a:off x="4325855" y="2573495"/>
        <a:ext cx="1096828" cy="681019"/>
      </dsp:txXfrm>
    </dsp:sp>
    <dsp:sp modelId="{36B8787B-63A3-9249-96B8-719CFF07BC14}">
      <dsp:nvSpPr>
        <dsp:cNvPr id="0" name=""/>
        <dsp:cNvSpPr/>
      </dsp:nvSpPr>
      <dsp:spPr>
        <a:xfrm>
          <a:off x="6266631" y="1377344"/>
          <a:ext cx="1139204" cy="723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F1F749-DA72-9742-B71D-D5036D349094}">
      <dsp:nvSpPr>
        <dsp:cNvPr id="0" name=""/>
        <dsp:cNvSpPr/>
      </dsp:nvSpPr>
      <dsp:spPr>
        <a:xfrm>
          <a:off x="6393209" y="1497593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Mentor 3</a:t>
          </a:r>
          <a:endParaRPr lang="en-US" sz="1500" kern="1200" dirty="0"/>
        </a:p>
      </dsp:txBody>
      <dsp:txXfrm>
        <a:off x="6414397" y="1518781"/>
        <a:ext cx="1096828" cy="681019"/>
      </dsp:txXfrm>
    </dsp:sp>
    <dsp:sp modelId="{F3CEDAFB-A12C-A84C-8995-E5E033F5685E}">
      <dsp:nvSpPr>
        <dsp:cNvPr id="0" name=""/>
        <dsp:cNvSpPr/>
      </dsp:nvSpPr>
      <dsp:spPr>
        <a:xfrm>
          <a:off x="5570450" y="2432058"/>
          <a:ext cx="1139204" cy="723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C6842D-4196-C54C-AD5D-D4F0672F1913}">
      <dsp:nvSpPr>
        <dsp:cNvPr id="0" name=""/>
        <dsp:cNvSpPr/>
      </dsp:nvSpPr>
      <dsp:spPr>
        <a:xfrm>
          <a:off x="5697029" y="2552307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Student E</a:t>
          </a:r>
          <a:endParaRPr lang="en-US" sz="1500" kern="1200" dirty="0"/>
        </a:p>
      </dsp:txBody>
      <dsp:txXfrm>
        <a:off x="5718217" y="2573495"/>
        <a:ext cx="1096828" cy="681019"/>
      </dsp:txXfrm>
    </dsp:sp>
    <dsp:sp modelId="{BA1B7AAC-A0E8-7E46-B131-5D04D676889B}">
      <dsp:nvSpPr>
        <dsp:cNvPr id="0" name=""/>
        <dsp:cNvSpPr/>
      </dsp:nvSpPr>
      <dsp:spPr>
        <a:xfrm>
          <a:off x="6962812" y="2432058"/>
          <a:ext cx="1139204" cy="723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3D60DD-9E1A-F641-B926-3BCCDDABA986}">
      <dsp:nvSpPr>
        <dsp:cNvPr id="0" name=""/>
        <dsp:cNvSpPr/>
      </dsp:nvSpPr>
      <dsp:spPr>
        <a:xfrm>
          <a:off x="7089390" y="2552307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Student F</a:t>
          </a:r>
          <a:endParaRPr lang="en-US" sz="1500" kern="1200" dirty="0"/>
        </a:p>
      </dsp:txBody>
      <dsp:txXfrm>
        <a:off x="7110578" y="2573495"/>
        <a:ext cx="1096828" cy="6810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96728-CB16-354E-8CB5-ECC0406F6D86}" type="datetimeFigureOut">
              <a:rPr lang="en-US" smtClean="0"/>
              <a:t>6/6/13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79AB1-2772-824C-B598-0197169A56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323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3A450BD-C05D-4B4C-B8A0-4254B6FE82C6}" type="slidenum">
              <a:rPr lang="en-US">
                <a:latin typeface="Calibri" charset="0"/>
              </a:rPr>
              <a:pPr eaLnBrk="1" hangingPunct="1"/>
              <a:t>4</a:t>
            </a:fld>
            <a:endParaRPr lang="en-US" dirty="0">
              <a:latin typeface="Calibri" charset="0"/>
            </a:endParaRPr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01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295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9057" indent="-280406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CF3191C-8397-1343-A95B-318D4C8E2566}" type="slidenum">
              <a:rPr lang="en-US" sz="1200">
                <a:latin typeface="Calibri" charset="0"/>
              </a:rPr>
              <a:pPr eaLnBrk="1" hangingPunct="1"/>
              <a:t>26</a:t>
            </a:fld>
            <a:endParaRPr lang="en-US" sz="1200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9057" indent="-280406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FAEFF0A-2F24-344A-AB22-1BA28C7AFB7B}" type="slidenum">
              <a:rPr lang="en-US" sz="1200">
                <a:latin typeface="Calibri" charset="0"/>
              </a:rPr>
              <a:pPr eaLnBrk="1" hangingPunct="1"/>
              <a:t>28</a:t>
            </a:fld>
            <a:endParaRPr lang="en-US" sz="1200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044130F-3CBC-D04F-B2F7-F10D73E22F42}" type="slidenum">
              <a:rPr lang="en-US">
                <a:latin typeface="Calibri" charset="0"/>
              </a:rPr>
              <a:pPr eaLnBrk="1" hangingPunct="1"/>
              <a:t>29</a:t>
            </a:fld>
            <a:endParaRPr lang="en-US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701C78F-295B-4042-B96F-8373864F90CB}" type="slidenum">
              <a:rPr lang="en-US">
                <a:latin typeface="Calibri" charset="0"/>
              </a:rPr>
              <a:pPr eaLnBrk="1" hangingPunct="1"/>
              <a:t>30</a:t>
            </a:fld>
            <a:endParaRPr lang="en-US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BDB5B-8A69-DA49-B3FA-F9DE6EC936B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0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BDB5B-8A69-DA49-B3FA-F9DE6EC936B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0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BDB5B-8A69-DA49-B3FA-F9DE6EC936B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0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0AD90C-CB24-4DA2-A031-65FC374F00B6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14</a:t>
            </a:fld>
            <a:endParaRPr lang="en-US" dirty="0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1700" dirty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9A9119D-83EB-4770-BD8D-AEAB3FFE0E8A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15</a:t>
            </a:fld>
            <a:endParaRPr lang="en-US" dirty="0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imes" pitchFamily="-112" charset="0"/>
                <a:ea typeface="ＭＳ Ｐゴシック" pitchFamily="34" charset="-128"/>
              </a:rPr>
              <a:t>There are a variety of reasons why students may demonstrate a social skill deficit….</a:t>
            </a:r>
          </a:p>
          <a:p>
            <a:endParaRPr lang="en-US" dirty="0" smtClean="0">
              <a:latin typeface="Times" pitchFamily="-112" charset="0"/>
              <a:ea typeface="ＭＳ Ｐゴシック" pitchFamily="34" charset="-128"/>
            </a:endParaRPr>
          </a:p>
        </p:txBody>
      </p:sp>
      <p:sp>
        <p:nvSpPr>
          <p:cNvPr id="172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66AB6A5-FCDB-4224-872A-771ED752CA08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17</a:t>
            </a:fld>
            <a:endParaRPr lang="en-US" dirty="0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Check &amp; Connect consists of 4 components (guiding principles):</a:t>
            </a:r>
          </a:p>
          <a:p>
            <a:pPr>
              <a:buFontTx/>
              <a:buChar char="•"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 mentor works with students and partners with families for a minimum of two years, </a:t>
            </a: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regularly checking on the educational progress of the student, </a:t>
            </a: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intervening in a timely manner to reestablish and maintain the student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>
                <a:latin typeface="Calibri" charset="0"/>
                <a:ea typeface="ＭＳ Ｐゴシック" charset="0"/>
                <a:cs typeface="ＭＳ Ｐゴシック" charset="0"/>
              </a:rPr>
              <a:t>s connection to school and learning and to enhance the student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>
                <a:latin typeface="Calibri" charset="0"/>
                <a:ea typeface="ＭＳ Ｐゴシック" charset="0"/>
                <a:cs typeface="ＭＳ Ｐゴシック" charset="0"/>
              </a:rPr>
              <a:t>s social and academic competencies (C &amp; C Manual, 2008, p. 1)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9057" indent="-280406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17CD5D4-53B9-F745-A9A9-1061D6432F6F}" type="slidenum">
              <a:rPr lang="en-US" sz="1200">
                <a:latin typeface="Calibri" charset="0"/>
              </a:rPr>
              <a:pPr eaLnBrk="1" hangingPunct="1"/>
              <a:t>24</a:t>
            </a:fld>
            <a:endParaRPr lang="en-US" sz="1200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9057" indent="-280406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B6D9AD7-21F6-0146-A939-640280BC9C80}" type="slidenum">
              <a:rPr lang="en-US" sz="1200">
                <a:latin typeface="Calibri" charset="0"/>
              </a:rPr>
              <a:pPr eaLnBrk="1" hangingPunct="1"/>
              <a:t>25</a:t>
            </a:fld>
            <a:endParaRPr lang="en-US" sz="1200" dirty="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DECA-453F-BB4F-A05F-1B162BBD374B}" type="datetimeFigureOut">
              <a:rPr lang="en-US" smtClean="0"/>
              <a:t>6/6/13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6A35-0AD0-C040-9982-FDE6F971D2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56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DECA-453F-BB4F-A05F-1B162BBD374B}" type="datetimeFigureOut">
              <a:rPr lang="en-US" smtClean="0"/>
              <a:t>6/6/13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6A35-0AD0-C040-9982-FDE6F971D2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020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DECA-453F-BB4F-A05F-1B162BBD374B}" type="datetimeFigureOut">
              <a:rPr lang="en-US" smtClean="0"/>
              <a:t>6/6/13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6A35-0AD0-C040-9982-FDE6F971D2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287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6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6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83DAF-81E3-2742-8393-04943656AF9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609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DECA-453F-BB4F-A05F-1B162BBD374B}" type="datetimeFigureOut">
              <a:rPr lang="en-US" smtClean="0"/>
              <a:t>6/6/13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6A35-0AD0-C040-9982-FDE6F971D2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7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DECA-453F-BB4F-A05F-1B162BBD374B}" type="datetimeFigureOut">
              <a:rPr lang="en-US" smtClean="0"/>
              <a:t>6/6/13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6A35-0AD0-C040-9982-FDE6F971D2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81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DECA-453F-BB4F-A05F-1B162BBD374B}" type="datetimeFigureOut">
              <a:rPr lang="en-US" smtClean="0"/>
              <a:t>6/6/13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6A35-0AD0-C040-9982-FDE6F971D2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170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DECA-453F-BB4F-A05F-1B162BBD374B}" type="datetimeFigureOut">
              <a:rPr lang="en-US" smtClean="0"/>
              <a:t>6/6/13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6A35-0AD0-C040-9982-FDE6F971D2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27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DECA-453F-BB4F-A05F-1B162BBD374B}" type="datetimeFigureOut">
              <a:rPr lang="en-US" smtClean="0"/>
              <a:t>6/6/13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6A35-0AD0-C040-9982-FDE6F971D2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344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DECA-453F-BB4F-A05F-1B162BBD374B}" type="datetimeFigureOut">
              <a:rPr lang="en-US" smtClean="0"/>
              <a:t>6/6/13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6A35-0AD0-C040-9982-FDE6F971D2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74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DECA-453F-BB4F-A05F-1B162BBD374B}" type="datetimeFigureOut">
              <a:rPr lang="en-US" smtClean="0"/>
              <a:t>6/6/13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6A35-0AD0-C040-9982-FDE6F971D2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771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DECA-453F-BB4F-A05F-1B162BBD374B}" type="datetimeFigureOut">
              <a:rPr lang="en-US" smtClean="0"/>
              <a:t>6/6/13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6A35-0AD0-C040-9982-FDE6F971D2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68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EDECA-453F-BB4F-A05F-1B162BBD374B}" type="datetimeFigureOut">
              <a:rPr lang="en-US" smtClean="0"/>
              <a:t>6/6/13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A6A35-0AD0-C040-9982-FDE6F971D2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75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ies.ed.gov/ncee/wwc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ici.umn.edu/checkandconnect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ies.ed.gov/ncee/wwc/" TargetMode="External"/><Relationship Id="rId4" Type="http://schemas.openxmlformats.org/officeDocument/2006/relationships/hyperlink" Target="http://ici.umn.edu/checkandconnect" TargetMode="External"/><Relationship Id="rId5" Type="http://schemas.openxmlformats.org/officeDocument/2006/relationships/hyperlink" Target="http://firststeptosuccess.org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bismissouri.org/teams/tier-2-workbook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Wednesday, 9:15-10:30, Salon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640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008000"/>
                </a:solidFill>
                <a:ea typeface="ＭＳ Ｐゴシック" pitchFamily="34" charset="-128"/>
              </a:rPr>
              <a:t>Check-In/Check-Out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pitchFamily="-108" charset="0"/>
              <a:buChar char="•"/>
              <a:defRPr/>
            </a:pPr>
            <a:r>
              <a:rPr lang="en-US" dirty="0" smtClean="0">
                <a:latin typeface="+mj-lt"/>
              </a:rPr>
              <a:t>Basic Cycle</a:t>
            </a:r>
          </a:p>
          <a:p>
            <a:pPr marL="971550" lvl="1" indent="-514350" eaLnBrk="1" hangingPunct="1">
              <a:lnSpc>
                <a:spcPct val="90000"/>
              </a:lnSpc>
              <a:buFont typeface="Calibri" pitchFamily="-108" charset="0"/>
              <a:buAutoNum type="arabicPeriod"/>
              <a:defRPr/>
            </a:pPr>
            <a:r>
              <a:rPr lang="en-US" dirty="0" smtClean="0">
                <a:latin typeface="+mj-lt"/>
                <a:cs typeface="ＭＳ Ｐゴシック" pitchFamily="-108" charset="-128"/>
              </a:rPr>
              <a:t>Morning check-in (Get </a:t>
            </a:r>
            <a:r>
              <a:rPr lang="en-US" i="1" dirty="0" smtClean="0">
                <a:latin typeface="+mj-lt"/>
                <a:cs typeface="ＭＳ Ｐゴシック" pitchFamily="-108" charset="-128"/>
              </a:rPr>
              <a:t>Daily Progress Report</a:t>
            </a:r>
            <a:r>
              <a:rPr lang="en-US" dirty="0" smtClean="0">
                <a:latin typeface="+mj-lt"/>
                <a:cs typeface="ＭＳ Ｐゴシック" pitchFamily="-108" charset="-128"/>
              </a:rPr>
              <a:t>)</a:t>
            </a:r>
          </a:p>
          <a:p>
            <a:pPr marL="971550" lvl="1" indent="-514350" eaLnBrk="1" hangingPunct="1">
              <a:lnSpc>
                <a:spcPct val="90000"/>
              </a:lnSpc>
              <a:buFont typeface="Calibri" pitchFamily="-108" charset="0"/>
              <a:buAutoNum type="arabicPeriod"/>
              <a:defRPr/>
            </a:pPr>
            <a:r>
              <a:rPr lang="en-US" dirty="0" smtClean="0">
                <a:latin typeface="+mj-lt"/>
                <a:cs typeface="ＭＳ Ｐゴシック" pitchFamily="-108" charset="-128"/>
              </a:rPr>
              <a:t>Regular teacher feedback throughout day</a:t>
            </a:r>
          </a:p>
          <a:p>
            <a:pPr marL="971550" lvl="1" indent="-514350" eaLnBrk="1" hangingPunct="1">
              <a:lnSpc>
                <a:spcPct val="90000"/>
              </a:lnSpc>
              <a:buFont typeface="Calibri" pitchFamily="-108" charset="0"/>
              <a:buAutoNum type="arabicPeriod"/>
              <a:defRPr/>
            </a:pPr>
            <a:r>
              <a:rPr lang="en-US" dirty="0" smtClean="0">
                <a:latin typeface="+mj-lt"/>
                <a:cs typeface="ＭＳ Ｐゴシック" pitchFamily="-108" charset="-128"/>
              </a:rPr>
              <a:t>End of day check-out</a:t>
            </a:r>
          </a:p>
          <a:p>
            <a:pPr marL="1428750" lvl="2" indent="-514350" eaLnBrk="1" hangingPunct="1">
              <a:lnSpc>
                <a:spcPct val="90000"/>
              </a:lnSpc>
              <a:buFont typeface="Arial" pitchFamily="-108" charset="0"/>
              <a:buNone/>
              <a:defRPr/>
            </a:pPr>
            <a:r>
              <a:rPr lang="en-US" sz="2800" dirty="0" smtClean="0">
                <a:latin typeface="+mj-lt"/>
              </a:rPr>
              <a:t>	Tally and record points</a:t>
            </a:r>
          </a:p>
          <a:p>
            <a:pPr marL="1428750" lvl="2" indent="-514350" eaLnBrk="1" hangingPunct="1">
              <a:lnSpc>
                <a:spcPct val="90000"/>
              </a:lnSpc>
              <a:buFont typeface="Arial" pitchFamily="-108" charset="0"/>
              <a:buNone/>
              <a:defRPr/>
            </a:pPr>
            <a:r>
              <a:rPr lang="en-US" sz="2800" dirty="0" smtClean="0">
                <a:latin typeface="+mj-lt"/>
              </a:rPr>
              <a:t>	Receive recognition</a:t>
            </a:r>
          </a:p>
          <a:p>
            <a:pPr marL="971550" lvl="1" indent="-514350" eaLnBrk="1" hangingPunct="1">
              <a:lnSpc>
                <a:spcPct val="90000"/>
              </a:lnSpc>
              <a:buFont typeface="Calibri" pitchFamily="-108" charset="0"/>
              <a:buAutoNum type="arabicPeriod"/>
              <a:defRPr/>
            </a:pPr>
            <a:r>
              <a:rPr lang="en-US" dirty="0" smtClean="0">
                <a:latin typeface="+mj-lt"/>
                <a:cs typeface="ＭＳ Ｐゴシック" pitchFamily="-108" charset="-128"/>
              </a:rPr>
              <a:t>Data collection &amp; progress monitoring</a:t>
            </a:r>
          </a:p>
          <a:p>
            <a:pPr marL="971550" lvl="1" indent="-514350" eaLnBrk="1" hangingPunct="1">
              <a:lnSpc>
                <a:spcPct val="90000"/>
              </a:lnSpc>
              <a:buFont typeface="Calibri" pitchFamily="-108" charset="0"/>
              <a:buAutoNum type="arabicPeriod"/>
              <a:defRPr/>
            </a:pPr>
            <a:r>
              <a:rPr lang="en-US" dirty="0" smtClean="0">
                <a:latin typeface="+mj-lt"/>
                <a:cs typeface="ＭＳ Ｐゴシック" pitchFamily="-108" charset="-128"/>
              </a:rPr>
              <a:t>Take DPR home &amp; return signed copy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6" name="Rectangle 5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1600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62" name="Object 2"/>
          <p:cNvGraphicFramePr>
            <a:graphicFrameLocks noChangeAspect="1"/>
          </p:cNvGraphicFramePr>
          <p:nvPr/>
        </p:nvGraphicFramePr>
        <p:xfrm>
          <a:off x="246063" y="549275"/>
          <a:ext cx="8651875" cy="576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8651551" imgH="5760514" progId="Word.Document.8">
                  <p:embed/>
                </p:oleObj>
              </mc:Choice>
              <mc:Fallback>
                <p:oleObj name="Document" r:id="rId4" imgW="8651551" imgH="576051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549275"/>
                        <a:ext cx="8651875" cy="5761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0704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Video Example</a:t>
            </a:r>
            <a:endParaRPr lang="en-US" dirty="0">
              <a:solidFill>
                <a:srgbClr val="008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79653" r="-79653"/>
          <a:stretch>
            <a:fillRect/>
          </a:stretch>
        </p:blipFill>
        <p:spPr bwMode="auto">
          <a:xfrm>
            <a:off x="1574928" y="1725693"/>
            <a:ext cx="6314086" cy="3472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6" name="Rectangle 5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5979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What Resources Are Needed?</a:t>
            </a:r>
            <a:endParaRPr lang="en-US" dirty="0">
              <a:solidFill>
                <a:srgbClr val="008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2906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8" name="Rectangle 7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2489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rgbClr val="008000"/>
                </a:solidFill>
                <a:ea typeface="ＭＳ Ｐゴシック" pitchFamily="34" charset="-128"/>
              </a:rPr>
              <a:t>Check-In/Check-Out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006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Research supported practice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  <a:cs typeface="ＭＳ Ｐゴシック" pitchFamily="-108" charset="-128"/>
              </a:rPr>
              <a:t>Decreases problem behavior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solidFill>
                  <a:srgbClr val="008000"/>
                </a:solidFill>
                <a:ea typeface="+mn-ea"/>
                <a:cs typeface="ＭＳ Ｐゴシック" pitchFamily="-108" charset="-128"/>
              </a:rPr>
              <a:t>Effective for 60-75% of second tier, at-risk students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  <a:cs typeface="ＭＳ Ｐゴシック" pitchFamily="-108" charset="-128"/>
              </a:rPr>
              <a:t>Schools can successfully implement</a:t>
            </a:r>
            <a:endParaRPr lang="en-US" dirty="0" smtClean="0">
              <a:solidFill>
                <a:srgbClr val="0000FF"/>
              </a:solidFill>
              <a:ea typeface="+mn-ea"/>
              <a:cs typeface="ＭＳ Ｐゴシック" pitchFamily="-108" charset="-128"/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u="sng" dirty="0" smtClean="0">
                <a:ea typeface="+mn-ea"/>
                <a:cs typeface="ＭＳ Ｐゴシック" pitchFamily="-108" charset="-128"/>
              </a:rPr>
              <a:t>Less effective</a:t>
            </a:r>
            <a:r>
              <a:rPr lang="en-US" dirty="0" smtClean="0">
                <a:ea typeface="+mn-ea"/>
                <a:cs typeface="ＭＳ Ｐゴシック" pitchFamily="-108" charset="-128"/>
              </a:rPr>
              <a:t> for students who do not find adult attention reinforcing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  <a:cs typeface="ＭＳ Ｐゴシック" pitchFamily="-108" charset="-128"/>
              </a:rPr>
              <a:t>Use of Functional Behavior Assessment can enhance success</a:t>
            </a:r>
            <a:r>
              <a:rPr lang="en-US" b="1" dirty="0" smtClean="0">
                <a:ea typeface="+mn-ea"/>
              </a:rPr>
              <a:t> 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-108" charset="0"/>
              <a:buNone/>
              <a:defRPr/>
            </a:pPr>
            <a:r>
              <a:rPr lang="en-US" sz="1700" b="1" dirty="0" smtClean="0">
                <a:latin typeface="+mj-lt"/>
                <a:ea typeface="+mn-ea"/>
              </a:rPr>
              <a:t>                             </a:t>
            </a:r>
          </a:p>
          <a:p>
            <a:pPr lvl="1" algn="ctr" eaLnBrk="1" fontAlgn="auto" hangingPunct="1">
              <a:lnSpc>
                <a:spcPct val="90000"/>
              </a:lnSpc>
              <a:spcAft>
                <a:spcPts val="0"/>
              </a:spcAft>
              <a:buFont typeface="Arial" pitchFamily="-108" charset="0"/>
              <a:buNone/>
              <a:defRPr/>
            </a:pPr>
            <a:r>
              <a:rPr lang="en-US" sz="1700" b="1" dirty="0" smtClean="0">
                <a:latin typeface="+mj-lt"/>
                <a:ea typeface="+mn-ea"/>
              </a:rPr>
              <a:t>(Crone, Hawken &amp; Horner, 2010, p. 11)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6" name="Rectangle 5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3329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700" y="2130425"/>
            <a:ext cx="8893186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solidFill>
                  <a:srgbClr val="000090"/>
                </a:solidFill>
                <a:latin typeface="Times New Roman" pitchFamily="18" charset="0"/>
                <a:ea typeface="ＭＳ Ｐゴシック" pitchFamily="34" charset="-128"/>
              </a:rPr>
              <a:t/>
            </a:r>
            <a:br>
              <a:rPr lang="en-US" sz="4000" dirty="0" smtClean="0">
                <a:solidFill>
                  <a:srgbClr val="000090"/>
                </a:solidFill>
                <a:latin typeface="Times New Roman" pitchFamily="18" charset="0"/>
                <a:ea typeface="ＭＳ Ｐゴシック" pitchFamily="34" charset="-128"/>
              </a:rPr>
            </a:br>
            <a:r>
              <a:rPr lang="en-US" sz="4900" dirty="0" smtClean="0">
                <a:solidFill>
                  <a:srgbClr val="008000"/>
                </a:solidFill>
                <a:ea typeface="ＭＳ Ｐゴシック" pitchFamily="34" charset="-128"/>
              </a:rPr>
              <a:t> Social Skills Intervention</a:t>
            </a:r>
            <a:r>
              <a:rPr lang="en-US" sz="4900" dirty="0">
                <a:solidFill>
                  <a:srgbClr val="008000"/>
                </a:solidFill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sz="4900" dirty="0" smtClean="0">
                <a:solidFill>
                  <a:srgbClr val="008000"/>
                </a:solidFill>
                <a:latin typeface="Times New Roman" pitchFamily="18" charset="0"/>
                <a:ea typeface="ＭＳ Ｐゴシック" pitchFamily="34" charset="-128"/>
              </a:rPr>
              <a:t>Group</a:t>
            </a:r>
            <a:br>
              <a:rPr lang="en-US" sz="4900" dirty="0" smtClean="0">
                <a:solidFill>
                  <a:srgbClr val="008000"/>
                </a:solidFill>
                <a:latin typeface="Times New Roman" pitchFamily="18" charset="0"/>
                <a:ea typeface="ＭＳ Ｐゴシック" pitchFamily="34" charset="-128"/>
              </a:rPr>
            </a:br>
            <a:endParaRPr lang="en-US" sz="4900" dirty="0" smtClean="0">
              <a:solidFill>
                <a:srgbClr val="008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0342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Arial" pitchFamily="-112" charset="0"/>
              <a:buNone/>
              <a:defRPr/>
            </a:pPr>
            <a:endParaRPr lang="en-US" dirty="0" smtClean="0">
              <a:solidFill>
                <a:schemeClr val="tx1"/>
              </a:solidFill>
              <a:latin typeface="+mj-lt"/>
              <a:ea typeface="ＭＳ Ｐゴシック" pitchFamily="-112" charset="-128"/>
              <a:cs typeface="ＭＳ Ｐゴシック" pitchFamily="-112" charset="-128"/>
            </a:endParaRPr>
          </a:p>
          <a:p>
            <a:pPr eaLnBrk="1" hangingPunct="1">
              <a:buFont typeface="Arial" pitchFamily="-112" charset="0"/>
              <a:buNone/>
              <a:defRPr/>
            </a:pPr>
            <a:r>
              <a:rPr lang="en-US" sz="3600" dirty="0" smtClean="0">
                <a:solidFill>
                  <a:srgbClr val="7F7F7F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rPr>
              <a:t>Definitions &amp; Best Practice</a:t>
            </a:r>
          </a:p>
          <a:p>
            <a:pPr eaLnBrk="1" hangingPunct="1">
              <a:buFont typeface="Arial" pitchFamily="-112" charset="0"/>
              <a:buNone/>
              <a:defRPr/>
            </a:pPr>
            <a:endParaRPr lang="en-US" sz="3600" dirty="0" smtClean="0">
              <a:solidFill>
                <a:srgbClr val="7F7F7F"/>
              </a:solidFill>
              <a:latin typeface="+mj-lt"/>
              <a:ea typeface="ＭＳ Ｐゴシック" pitchFamily="-112" charset="-128"/>
              <a:cs typeface="ＭＳ Ｐゴシック" pitchFamily="-112" charset="-12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2700" y="6288897"/>
            <a:ext cx="9144378" cy="581802"/>
            <a:chOff x="12700" y="6288897"/>
            <a:chExt cx="9144378" cy="581802"/>
          </a:xfrm>
        </p:grpSpPr>
        <p:sp>
          <p:nvSpPr>
            <p:cNvPr id="7" name="Rectangle 6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204151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Example Manuals</a:t>
            </a:r>
            <a:endParaRPr lang="en-US" dirty="0">
              <a:solidFill>
                <a:srgbClr val="008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68190" r="-68190"/>
          <a:stretch>
            <a:fillRect/>
          </a:stretch>
        </p:blipFill>
        <p:spPr>
          <a:xfrm>
            <a:off x="5878881" y="2555980"/>
            <a:ext cx="4500107" cy="279055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682" y="2695843"/>
            <a:ext cx="2650694" cy="26506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626" y="1758635"/>
            <a:ext cx="1974618" cy="27783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8376" y="1758635"/>
            <a:ext cx="2003439" cy="2864919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2700" y="6288897"/>
            <a:ext cx="9144378" cy="581802"/>
            <a:chOff x="12700" y="6288897"/>
            <a:chExt cx="9144378" cy="581802"/>
          </a:xfrm>
        </p:grpSpPr>
        <p:sp>
          <p:nvSpPr>
            <p:cNvPr id="9" name="Rectangle 8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5230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</a:br>
            <a:r>
              <a:rPr lang="en-US" sz="4900" dirty="0" smtClean="0">
                <a:solidFill>
                  <a:srgbClr val="008000"/>
                </a:solidFill>
                <a:ea typeface="ＭＳ Ｐゴシック" pitchFamily="-112" charset="-128"/>
                <a:cs typeface="ＭＳ Ｐゴシック" pitchFamily="-112" charset="-128"/>
              </a:rPr>
              <a:t>Reasons </a:t>
            </a:r>
            <a:r>
              <a:rPr lang="en-US" sz="4900" dirty="0">
                <a:solidFill>
                  <a:srgbClr val="008000"/>
                </a:solidFill>
                <a:ea typeface="ＭＳ Ｐゴシック" pitchFamily="-112" charset="-128"/>
                <a:cs typeface="ＭＳ Ｐゴシック" pitchFamily="-112" charset="-128"/>
              </a:rPr>
              <a:t>for </a:t>
            </a:r>
            <a:r>
              <a:rPr lang="en-US" sz="4900" dirty="0" smtClean="0">
                <a:solidFill>
                  <a:srgbClr val="008000"/>
                </a:solidFill>
                <a:ea typeface="ＭＳ Ｐゴシック" pitchFamily="-112" charset="-128"/>
                <a:cs typeface="ＭＳ Ｐゴシック" pitchFamily="-112" charset="-128"/>
              </a:rPr>
              <a:t>Social </a:t>
            </a:r>
            <a:r>
              <a:rPr lang="en-US" sz="4900" dirty="0">
                <a:solidFill>
                  <a:srgbClr val="008000"/>
                </a:solidFill>
                <a:ea typeface="ＭＳ Ｐゴシック" pitchFamily="-112" charset="-128"/>
                <a:cs typeface="ＭＳ Ｐゴシック" pitchFamily="-112" charset="-128"/>
              </a:rPr>
              <a:t>S</a:t>
            </a:r>
            <a:r>
              <a:rPr lang="en-US" sz="4900" dirty="0" smtClean="0">
                <a:solidFill>
                  <a:srgbClr val="008000"/>
                </a:solidFill>
                <a:ea typeface="ＭＳ Ｐゴシック" pitchFamily="-112" charset="-128"/>
                <a:cs typeface="ＭＳ Ｐゴシック" pitchFamily="-112" charset="-128"/>
              </a:rPr>
              <a:t>kill </a:t>
            </a:r>
            <a:r>
              <a:rPr lang="en-US" sz="4900" i="1" u="sng" dirty="0" smtClean="0">
                <a:solidFill>
                  <a:srgbClr val="008000"/>
                </a:solidFill>
                <a:ea typeface="ＭＳ Ｐゴシック" pitchFamily="-112" charset="-128"/>
                <a:cs typeface="ＭＳ Ｐゴシック" pitchFamily="-112" charset="-128"/>
              </a:rPr>
              <a:t>Deficits</a:t>
            </a:r>
            <a:r>
              <a:rPr lang="en-US" i="1" u="sng" dirty="0">
                <a:ea typeface="ＭＳ Ｐゴシック" pitchFamily="-112" charset="-128"/>
                <a:cs typeface="ＭＳ Ｐゴシック" pitchFamily="-112" charset="-128"/>
              </a:rPr>
              <a:t/>
            </a:r>
            <a:br>
              <a:rPr lang="en-US" i="1" u="sng" dirty="0">
                <a:ea typeface="ＭＳ Ｐゴシック" pitchFamily="-112" charset="-128"/>
                <a:cs typeface="ＭＳ Ｐゴシック" pitchFamily="-112" charset="-128"/>
              </a:rPr>
            </a:br>
            <a:endParaRPr lang="en-US" dirty="0" smtClean="0">
              <a:solidFill>
                <a:srgbClr val="008000"/>
              </a:solidFill>
              <a:ea typeface="ＭＳ Ｐゴシック" pitchFamily="34" charset="-128"/>
            </a:endParaRPr>
          </a:p>
        </p:txBody>
      </p:sp>
      <p:sp>
        <p:nvSpPr>
          <p:cNvPr id="1239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112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rPr>
              <a:t>Lack of knowledge</a:t>
            </a:r>
          </a:p>
          <a:p>
            <a:pPr>
              <a:buFont typeface="Arial" pitchFamily="-112" charset="0"/>
              <a:buChar char="•"/>
              <a:defRPr/>
            </a:pPr>
            <a:r>
              <a:rPr lang="en-US" dirty="0" smtClean="0">
                <a:latin typeface="+mj-lt"/>
                <a:ea typeface="ＭＳ Ｐゴシック" pitchFamily="-112" charset="-128"/>
                <a:cs typeface="ＭＳ Ｐゴシック" pitchFamily="-112" charset="-128"/>
              </a:rPr>
              <a:t>Lack of practice</a:t>
            </a:r>
          </a:p>
          <a:p>
            <a:pPr>
              <a:buFont typeface="Arial" pitchFamily="-112" charset="0"/>
              <a:buChar char="•"/>
              <a:defRPr/>
            </a:pPr>
            <a:r>
              <a:rPr lang="en-US" dirty="0" smtClean="0">
                <a:latin typeface="+mj-lt"/>
                <a:ea typeface="ＭＳ Ｐゴシック" pitchFamily="-112" charset="-128"/>
                <a:cs typeface="ＭＳ Ｐゴシック" pitchFamily="-112" charset="-128"/>
              </a:rPr>
              <a:t>Lack of cues</a:t>
            </a:r>
          </a:p>
          <a:p>
            <a:pPr>
              <a:buFont typeface="Arial" pitchFamily="-112" charset="0"/>
              <a:buChar char="•"/>
              <a:defRPr/>
            </a:pPr>
            <a:r>
              <a:rPr lang="en-US" dirty="0" smtClean="0">
                <a:latin typeface="+mj-lt"/>
                <a:ea typeface="ＭＳ Ｐゴシック" pitchFamily="-112" charset="-128"/>
                <a:cs typeface="ＭＳ Ｐゴシック" pitchFamily="-112" charset="-128"/>
              </a:rPr>
              <a:t>Lack of reinforcement</a:t>
            </a:r>
          </a:p>
          <a:p>
            <a:pPr>
              <a:buFont typeface="Arial" pitchFamily="-112" charset="0"/>
              <a:buChar char="•"/>
              <a:defRPr/>
            </a:pPr>
            <a:r>
              <a:rPr lang="en-US" dirty="0" smtClean="0">
                <a:latin typeface="+mj-lt"/>
                <a:ea typeface="ＭＳ Ｐゴシック" pitchFamily="-112" charset="-128"/>
                <a:cs typeface="ＭＳ Ｐゴシック" pitchFamily="-112" charset="-128"/>
              </a:rPr>
              <a:t>Presence of competing problem behaviors</a:t>
            </a:r>
            <a:endParaRPr lang="en-US" sz="2000" dirty="0" smtClean="0">
              <a:latin typeface="+mj-lt"/>
              <a:ea typeface="ＭＳ Ｐゴシック" pitchFamily="-112" charset="-128"/>
              <a:cs typeface="ＭＳ Ｐゴシック" pitchFamily="-112" charset="-128"/>
            </a:endParaRPr>
          </a:p>
          <a:p>
            <a:pPr algn="ctr">
              <a:buFont typeface="Arial" pitchFamily="-112" charset="0"/>
              <a:buNone/>
              <a:defRPr/>
            </a:pPr>
            <a:endParaRPr lang="en-US" sz="2000" dirty="0" smtClean="0">
              <a:latin typeface="+mj-lt"/>
              <a:ea typeface="ＭＳ Ｐゴシック" pitchFamily="-112" charset="-128"/>
              <a:cs typeface="ＭＳ Ｐゴシック" pitchFamily="-112" charset="-128"/>
            </a:endParaRPr>
          </a:p>
          <a:p>
            <a:pPr algn="ctr">
              <a:buFont typeface="Arial" pitchFamily="-112" charset="0"/>
              <a:buNone/>
              <a:defRPr/>
            </a:pPr>
            <a:r>
              <a:rPr lang="en-US" sz="2400" dirty="0" smtClean="0">
                <a:latin typeface="+mj-lt"/>
                <a:ea typeface="ＭＳ Ｐゴシック" pitchFamily="-112" charset="-128"/>
                <a:cs typeface="ＭＳ Ｐゴシック" pitchFamily="-112" charset="-128"/>
              </a:rPr>
              <a:t>(Elliott and Gresham, 2008)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6" name="Rectangle 5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2710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Instructional Approach</a:t>
            </a:r>
            <a:endParaRPr lang="en-US" dirty="0">
              <a:solidFill>
                <a:srgbClr val="008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7476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2700" y="6211888"/>
            <a:ext cx="9144000" cy="658812"/>
            <a:chOff x="12700" y="6211407"/>
            <a:chExt cx="9144378" cy="659292"/>
          </a:xfrm>
        </p:grpSpPr>
        <p:sp>
          <p:nvSpPr>
            <p:cNvPr id="6" name="Rectangle 5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673127" y="6211407"/>
              <a:ext cx="1752672" cy="368568"/>
            </a:xfrm>
            <a:prstGeom prst="rect">
              <a:avLst/>
            </a:prstGeom>
            <a:noFill/>
            <a:ln>
              <a:noFill/>
            </a:ln>
            <a:effectLst>
              <a:outerShdw blurRad="44450" dist="38100" dir="2700000" algn="tl" rotWithShape="0">
                <a:srgbClr val="008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1"/>
                  </a:solidFill>
                  <a:latin typeface="Calibri"/>
                </a:rPr>
                <a:t>MO SW-PBS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0268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Preparation Phase</a:t>
            </a:r>
            <a:endParaRPr lang="en-US" dirty="0">
              <a:solidFill>
                <a:srgbClr val="008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12552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2700" y="6211888"/>
            <a:ext cx="9144000" cy="658812"/>
            <a:chOff x="12700" y="6211407"/>
            <a:chExt cx="9144378" cy="659292"/>
          </a:xfrm>
        </p:grpSpPr>
        <p:sp>
          <p:nvSpPr>
            <p:cNvPr id="6" name="Rectangle 5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673127" y="6211407"/>
              <a:ext cx="1752672" cy="368568"/>
            </a:xfrm>
            <a:prstGeom prst="rect">
              <a:avLst/>
            </a:prstGeom>
            <a:noFill/>
            <a:ln>
              <a:noFill/>
            </a:ln>
            <a:effectLst>
              <a:outerShdw blurRad="44450" dist="38100" dir="2700000" algn="tl" rotWithShape="0">
                <a:srgbClr val="008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1"/>
                  </a:solidFill>
                  <a:latin typeface="Calibri"/>
                </a:rPr>
                <a:t>MO SW-PBS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8739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103" y="517438"/>
            <a:ext cx="8578591" cy="2555824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8000"/>
                </a:solidFill>
              </a:rPr>
              <a:t>Group-Based Interventions for Tier 2 </a:t>
            </a:r>
            <a:br>
              <a:rPr lang="en-US" sz="4000" dirty="0" smtClean="0">
                <a:solidFill>
                  <a:srgbClr val="008000"/>
                </a:solidFill>
              </a:rPr>
            </a:br>
            <a:r>
              <a:rPr lang="en-US" sz="4000" dirty="0" smtClean="0">
                <a:solidFill>
                  <a:srgbClr val="008000"/>
                </a:solidFill>
              </a:rPr>
              <a:t>An Overview of </a:t>
            </a:r>
            <a:br>
              <a:rPr lang="en-US" sz="4000" dirty="0" smtClean="0">
                <a:solidFill>
                  <a:srgbClr val="008000"/>
                </a:solidFill>
              </a:rPr>
            </a:br>
            <a:r>
              <a:rPr lang="en-US" sz="4000" dirty="0" smtClean="0">
                <a:solidFill>
                  <a:srgbClr val="008000"/>
                </a:solidFill>
              </a:rPr>
              <a:t>Research Supported Practices</a:t>
            </a:r>
            <a:endParaRPr lang="en-US" sz="4000" dirty="0">
              <a:solidFill>
                <a:srgbClr val="008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27689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Barbara Mitchell, Ph.D.</a:t>
            </a:r>
          </a:p>
          <a:p>
            <a:r>
              <a:rPr lang="en-US" sz="2800" dirty="0" smtClean="0"/>
              <a:t>MO SWPBS Tier 2/3 Consultant</a:t>
            </a:r>
            <a:endParaRPr lang="en-US" sz="2800" dirty="0"/>
          </a:p>
        </p:txBody>
      </p:sp>
      <p:pic>
        <p:nvPicPr>
          <p:cNvPr id="4" name="Picture 7" descr="C:\Users\Diane Feeley\Desktop\Diane's Documents\PowerPoint\Templates\DESE_logo_col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5473700"/>
            <a:ext cx="272415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334" y="5080289"/>
            <a:ext cx="1767265" cy="1541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538" y="5684838"/>
            <a:ext cx="270986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2420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E00"/>
                </a:solidFill>
              </a:rPr>
              <a:t>Implementation Phase</a:t>
            </a:r>
            <a:endParaRPr lang="en-US" dirty="0">
              <a:solidFill>
                <a:srgbClr val="006E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2469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2700" y="6211888"/>
            <a:ext cx="9144000" cy="658812"/>
            <a:chOff x="12700" y="6211407"/>
            <a:chExt cx="9144378" cy="659292"/>
          </a:xfrm>
        </p:grpSpPr>
        <p:sp>
          <p:nvSpPr>
            <p:cNvPr id="6" name="Rectangle 5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673127" y="6211407"/>
              <a:ext cx="1752672" cy="368568"/>
            </a:xfrm>
            <a:prstGeom prst="rect">
              <a:avLst/>
            </a:prstGeom>
            <a:noFill/>
            <a:ln>
              <a:noFill/>
            </a:ln>
            <a:effectLst>
              <a:outerShdw blurRad="44450" dist="38100" dir="2700000" algn="tl" rotWithShape="0">
                <a:srgbClr val="008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1"/>
                  </a:solidFill>
                  <a:latin typeface="Calibri"/>
                </a:rPr>
                <a:t>MO SW-PBS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3828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Video Example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5452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3"/>
          <p:cNvSpPr>
            <a:spLocks noGrp="1"/>
          </p:cNvSpPr>
          <p:nvPr>
            <p:ph type="ctrTitle"/>
          </p:nvPr>
        </p:nvSpPr>
        <p:spPr>
          <a:xfrm>
            <a:off x="358189" y="2130425"/>
            <a:ext cx="8384883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ea typeface="ＭＳ Ｐゴシック" pitchFamily="34" charset="-128"/>
              </a:rPr>
              <a:t/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4900" dirty="0" smtClean="0">
                <a:solidFill>
                  <a:srgbClr val="008000"/>
                </a:solidFill>
                <a:ea typeface="ＭＳ Ｐゴシック" pitchFamily="34" charset="-128"/>
              </a:rPr>
              <a:t>Check &amp; Connect </a:t>
            </a:r>
            <a:br>
              <a:rPr lang="en-US" sz="4900" dirty="0" smtClean="0">
                <a:solidFill>
                  <a:srgbClr val="008000"/>
                </a:solidFill>
                <a:ea typeface="ＭＳ Ｐゴシック" pitchFamily="34" charset="-128"/>
              </a:rPr>
            </a:br>
            <a:r>
              <a:rPr lang="en-US" sz="4900" dirty="0">
                <a:solidFill>
                  <a:srgbClr val="008000"/>
                </a:solidFill>
                <a:ea typeface="ＭＳ Ｐゴシック" pitchFamily="34" charset="-128"/>
              </a:rPr>
              <a:t>A Student Engagement Intervention</a:t>
            </a:r>
            <a:br>
              <a:rPr lang="en-US" sz="4900" dirty="0">
                <a:solidFill>
                  <a:srgbClr val="008000"/>
                </a:solidFill>
                <a:ea typeface="ＭＳ Ｐゴシック" pitchFamily="34" charset="-128"/>
              </a:rPr>
            </a:br>
            <a:endParaRPr lang="en-US" sz="4900" dirty="0" smtClean="0">
              <a:solidFill>
                <a:srgbClr val="008000"/>
              </a:solidFill>
              <a:ea typeface="ＭＳ Ｐゴシック" pitchFamily="34" charset="-128"/>
            </a:endParaRPr>
          </a:p>
        </p:txBody>
      </p:sp>
      <p:sp>
        <p:nvSpPr>
          <p:cNvPr id="10547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98989"/>
                </a:solidFill>
                <a:ea typeface="ＭＳ Ｐゴシック" pitchFamily="34" charset="-128"/>
              </a:rPr>
              <a:t>University of Minnesota</a:t>
            </a:r>
          </a:p>
          <a:p>
            <a:r>
              <a:rPr lang="en-US" dirty="0" smtClean="0">
                <a:solidFill>
                  <a:srgbClr val="898989"/>
                </a:solidFill>
                <a:ea typeface="ＭＳ Ｐゴシック" pitchFamily="34" charset="-128"/>
              </a:rPr>
              <a:t>Institute on Community Integration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6" name="Rectangle 5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208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Intervention Manual - 2012</a:t>
            </a:r>
            <a:endParaRPr lang="en-US" dirty="0">
              <a:solidFill>
                <a:srgbClr val="008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-66646" r="-66646"/>
          <a:stretch>
            <a:fillRect/>
          </a:stretch>
        </p:blipFill>
        <p:spPr/>
      </p:pic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2700" y="6211888"/>
            <a:ext cx="9144000" cy="658812"/>
            <a:chOff x="12700" y="6211407"/>
            <a:chExt cx="9144378" cy="659292"/>
          </a:xfrm>
        </p:grpSpPr>
        <p:sp>
          <p:nvSpPr>
            <p:cNvPr id="6" name="Rectangle 5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673127" y="6211407"/>
              <a:ext cx="1752672" cy="368568"/>
            </a:xfrm>
            <a:prstGeom prst="rect">
              <a:avLst/>
            </a:prstGeom>
            <a:noFill/>
            <a:ln>
              <a:noFill/>
            </a:ln>
            <a:effectLst>
              <a:outerShdw blurRad="44450" dist="38100" dir="2700000" algn="tl" rotWithShape="0">
                <a:srgbClr val="008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1"/>
                  </a:solidFill>
                  <a:latin typeface="Calibri"/>
                </a:rPr>
                <a:t>MO SW-PBS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2871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8000"/>
                </a:solidFill>
                <a:latin typeface="Calibri" charset="0"/>
                <a:ea typeface="ＭＳ Ｐゴシック" charset="0"/>
                <a:cs typeface="ＭＳ Ｐゴシック" charset="0"/>
              </a:rPr>
              <a:t>What is Check &amp; Connect?</a:t>
            </a: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Four components =</a:t>
            </a:r>
          </a:p>
          <a:p>
            <a:pPr>
              <a:buFont typeface="Calibri" charset="0"/>
              <a:buAutoNum type="arabicPeriod"/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 </a:t>
            </a:r>
            <a:r>
              <a:rPr lang="en-US" u="sng" dirty="0">
                <a:latin typeface="Calibri" charset="0"/>
                <a:ea typeface="ＭＳ Ｐゴシック" charset="0"/>
                <a:cs typeface="ＭＳ Ｐゴシック" charset="0"/>
              </a:rPr>
              <a:t>mentor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who works with students and families for a minimum of 2 years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,</a:t>
            </a:r>
          </a:p>
          <a:p>
            <a:pPr marL="0" indent="0">
              <a:buFont typeface="Arial" charset="0"/>
              <a:buNone/>
              <a:defRPr/>
            </a:pPr>
            <a:endParaRPr lang="en-US" sz="1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buFont typeface="Calibri" charset="0"/>
              <a:buAutoNum type="arabicPeriod"/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Regular </a:t>
            </a:r>
            <a:r>
              <a:rPr lang="ja-JP" altLang="en-US" u="sng" dirty="0">
                <a:latin typeface="Calibri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u="sng" dirty="0">
                <a:latin typeface="Calibri" charset="0"/>
                <a:ea typeface="ＭＳ Ｐゴシック" charset="0"/>
                <a:cs typeface="ＭＳ Ｐゴシック" charset="0"/>
              </a:rPr>
              <a:t>checks</a:t>
            </a:r>
            <a:r>
              <a:rPr lang="ja-JP" altLang="en-US" u="sng" dirty="0">
                <a:latin typeface="Calibri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>
                <a:latin typeface="Calibri" charset="0"/>
                <a:ea typeface="ＭＳ Ｐゴシック" charset="0"/>
                <a:cs typeface="ＭＳ Ｐゴシック" charset="0"/>
              </a:rPr>
              <a:t> using school </a:t>
            </a:r>
            <a:r>
              <a:rPr lang="en-US" altLang="ja-JP" dirty="0" smtClean="0">
                <a:latin typeface="Calibri" charset="0"/>
                <a:ea typeface="ＭＳ Ｐゴシック" charset="0"/>
                <a:cs typeface="ＭＳ Ｐゴシック" charset="0"/>
              </a:rPr>
              <a:t>data</a:t>
            </a:r>
          </a:p>
          <a:p>
            <a:pPr marL="0" indent="0">
              <a:buFont typeface="Arial" charset="0"/>
              <a:buNone/>
              <a:defRPr/>
            </a:pPr>
            <a:endParaRPr lang="en-US" altLang="ja-JP" sz="1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buFont typeface="Calibri" charset="0"/>
              <a:buAutoNum type="arabicPeriod"/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Timely and individualized intervention - </a:t>
            </a:r>
            <a:r>
              <a:rPr lang="ja-JP" altLang="en-US" u="sng" dirty="0">
                <a:latin typeface="Calibri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u="sng" dirty="0">
                <a:latin typeface="Calibri" charset="0"/>
                <a:ea typeface="ＭＳ Ｐゴシック" charset="0"/>
                <a:cs typeface="ＭＳ Ｐゴシック" charset="0"/>
              </a:rPr>
              <a:t>connect</a:t>
            </a:r>
            <a:r>
              <a:rPr lang="ja-JP" altLang="en-US" u="sng" dirty="0" smtClean="0">
                <a:latin typeface="Calibri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 u="sng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ja-JP" sz="1000" u="sng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buFont typeface="Calibri" charset="0"/>
              <a:buAutoNum type="arabicPeriod"/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Engagement with </a:t>
            </a:r>
            <a:r>
              <a:rPr lang="en-US" u="sng" dirty="0">
                <a:latin typeface="Calibri" charset="0"/>
                <a:ea typeface="ＭＳ Ｐゴシック" charset="0"/>
                <a:cs typeface="ＭＳ Ｐゴシック" charset="0"/>
              </a:rPr>
              <a:t>families</a:t>
            </a:r>
          </a:p>
        </p:txBody>
      </p:sp>
      <p:grpSp>
        <p:nvGrpSpPr>
          <p:cNvPr id="25603" name="Group 4"/>
          <p:cNvGrpSpPr>
            <a:grpSpLocks/>
          </p:cNvGrpSpPr>
          <p:nvPr/>
        </p:nvGrpSpPr>
        <p:grpSpPr bwMode="auto">
          <a:xfrm>
            <a:off x="12700" y="6211888"/>
            <a:ext cx="9144000" cy="658812"/>
            <a:chOff x="12700" y="6211407"/>
            <a:chExt cx="9144378" cy="659292"/>
          </a:xfrm>
        </p:grpSpPr>
        <p:sp>
          <p:nvSpPr>
            <p:cNvPr id="6" name="Rectangle 5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673127" y="6211407"/>
              <a:ext cx="1752672" cy="368568"/>
            </a:xfrm>
            <a:prstGeom prst="rect">
              <a:avLst/>
            </a:prstGeom>
            <a:noFill/>
            <a:ln>
              <a:noFill/>
            </a:ln>
            <a:effectLst>
              <a:outerShdw blurRad="44450" dist="38100" dir="2700000" algn="tl" rotWithShape="0">
                <a:srgbClr val="008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1"/>
                  </a:solidFill>
                  <a:latin typeface="Calibri"/>
                </a:rPr>
                <a:t>MO SW-PBS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5247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8000"/>
                </a:solidFill>
                <a:latin typeface="Calibri" charset="0"/>
                <a:ea typeface="ＭＳ Ｐゴシック" charset="0"/>
                <a:cs typeface="ＭＳ Ｐゴシック" charset="0"/>
              </a:rPr>
              <a:t>What is Check &amp; Connect?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Three Core Elements (fundamental principles)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Relationships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Focus on alterable variables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Personalized, data-based intervention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Long-term commitment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Participation in and affiliation with school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Problem solving &amp; capacity building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Persistence-Plus</a:t>
            </a:r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12700" y="6211888"/>
            <a:ext cx="9144000" cy="65881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673127" y="6211407"/>
              <a:ext cx="1752672" cy="368568"/>
            </a:xfrm>
            <a:prstGeom prst="rect">
              <a:avLst/>
            </a:prstGeom>
            <a:noFill/>
            <a:ln>
              <a:noFill/>
            </a:ln>
            <a:effectLst>
              <a:outerShdw blurRad="44450" dist="38100" dir="2700000" algn="tl" rotWithShape="0">
                <a:srgbClr val="008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1"/>
                  </a:solidFill>
                  <a:latin typeface="Calibri"/>
                </a:rPr>
                <a:t>MO SW-PBS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2920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/>
        </p:nvGraphicFramePr>
        <p:xfrm>
          <a:off x="50800" y="84668"/>
          <a:ext cx="8940800" cy="6417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12700" y="6211888"/>
            <a:ext cx="9144000" cy="658812"/>
            <a:chOff x="12700" y="6211407"/>
            <a:chExt cx="9144378" cy="659292"/>
          </a:xfrm>
        </p:grpSpPr>
        <p:sp>
          <p:nvSpPr>
            <p:cNvPr id="4" name="Rectangle 3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673127" y="6211407"/>
              <a:ext cx="1752672" cy="368568"/>
            </a:xfrm>
            <a:prstGeom prst="rect">
              <a:avLst/>
            </a:prstGeom>
            <a:noFill/>
            <a:ln>
              <a:noFill/>
            </a:ln>
            <a:effectLst>
              <a:outerShdw blurRad="44450" dist="38100" dir="2700000" algn="tl" rotWithShape="0">
                <a:srgbClr val="008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1"/>
                  </a:solidFill>
                  <a:latin typeface="Calibri"/>
                </a:rPr>
                <a:t>MO SW-PBS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9907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Video Example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Center for Adolescent Research in Schools (CARS) – training video</a:t>
            </a:r>
            <a:endParaRPr lang="en-US" dirty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2700" y="6211888"/>
            <a:ext cx="9144000" cy="65881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673127" y="6211407"/>
              <a:ext cx="1752672" cy="368568"/>
            </a:xfrm>
            <a:prstGeom prst="rect">
              <a:avLst/>
            </a:prstGeom>
            <a:noFill/>
            <a:ln>
              <a:noFill/>
            </a:ln>
            <a:effectLst>
              <a:outerShdw blurRad="44450" dist="38100" dir="2700000" algn="tl" rotWithShape="0">
                <a:srgbClr val="008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1"/>
                  </a:solidFill>
                  <a:latin typeface="Calibri"/>
                </a:rPr>
                <a:t>MO SW-PBS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4502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  <a:latin typeface="Calibri" charset="0"/>
                <a:ea typeface="ＭＳ Ｐゴシック" charset="0"/>
                <a:cs typeface="ＭＳ Ｐゴシック" charset="0"/>
              </a:rPr>
              <a:t>Resources Needed</a:t>
            </a:r>
            <a:endParaRPr lang="en-US" dirty="0">
              <a:solidFill>
                <a:srgbClr val="008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98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9699" name="Group 6"/>
          <p:cNvGrpSpPr>
            <a:grpSpLocks/>
          </p:cNvGrpSpPr>
          <p:nvPr/>
        </p:nvGrpSpPr>
        <p:grpSpPr bwMode="auto">
          <a:xfrm>
            <a:off x="12700" y="6211888"/>
            <a:ext cx="9144000" cy="658812"/>
            <a:chOff x="12700" y="6211407"/>
            <a:chExt cx="9144378" cy="659292"/>
          </a:xfrm>
        </p:grpSpPr>
        <p:sp>
          <p:nvSpPr>
            <p:cNvPr id="8" name="Rectangle 7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673127" y="6211407"/>
              <a:ext cx="1752672" cy="368568"/>
            </a:xfrm>
            <a:prstGeom prst="rect">
              <a:avLst/>
            </a:prstGeom>
            <a:noFill/>
            <a:ln>
              <a:noFill/>
            </a:ln>
            <a:effectLst>
              <a:outerShdw blurRad="44450" dist="38100" dir="2700000" algn="tl" rotWithShape="0">
                <a:srgbClr val="008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1"/>
                  </a:solidFill>
                  <a:latin typeface="Calibri"/>
                </a:rPr>
                <a:t>MO SW-PBS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3288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8000"/>
                </a:solidFill>
                <a:latin typeface="Calibri" charset="0"/>
                <a:ea typeface="ＭＳ Ｐゴシック" charset="0"/>
                <a:cs typeface="ＭＳ Ｐゴシック" charset="0"/>
              </a:rPr>
              <a:t>Resources</a:t>
            </a:r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en-US" b="1" dirty="0" smtClean="0">
                <a:ea typeface="ＭＳ Ｐゴシック" pitchFamily="34" charset="-128"/>
              </a:rPr>
              <a:t>*U.S. Department of Education </a:t>
            </a:r>
          </a:p>
          <a:p>
            <a:pPr algn="ctr">
              <a:buFont typeface="Arial" charset="0"/>
              <a:buNone/>
              <a:defRPr/>
            </a:pPr>
            <a:r>
              <a:rPr lang="en-US" b="1" dirty="0" smtClean="0">
                <a:ea typeface="ＭＳ Ｐゴシック" pitchFamily="34" charset="-128"/>
              </a:rPr>
              <a:t>Institute of Education Sciences</a:t>
            </a:r>
          </a:p>
          <a:p>
            <a:pPr algn="ctr">
              <a:buFont typeface="Arial" charset="0"/>
              <a:buNone/>
              <a:defRPr/>
            </a:pPr>
            <a:r>
              <a:rPr lang="en-US" b="1" dirty="0" smtClean="0">
                <a:ea typeface="ＭＳ Ｐゴシック" pitchFamily="34" charset="-128"/>
              </a:rPr>
              <a:t>What Works Clearinghouse</a:t>
            </a:r>
          </a:p>
          <a:p>
            <a:pPr algn="ctr">
              <a:buFont typeface="Arial" charset="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defRPr/>
            </a:pPr>
            <a:r>
              <a:rPr lang="en-US" dirty="0" smtClean="0">
                <a:ea typeface="ＭＳ Ｐゴシック" pitchFamily="34" charset="-128"/>
              </a:rPr>
              <a:t>Web =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ＭＳ Ｐゴシック" pitchFamily="34" charset="-128"/>
              </a:rPr>
              <a:t>	</a:t>
            </a:r>
            <a:r>
              <a:rPr lang="en-US" dirty="0" smtClean="0">
                <a:ea typeface="ＭＳ Ｐゴシック" pitchFamily="34" charset="-128"/>
              </a:rPr>
              <a:t>	</a:t>
            </a:r>
            <a:r>
              <a:rPr lang="en-US" dirty="0" smtClean="0">
                <a:ea typeface="ＭＳ Ｐゴシック" pitchFamily="34" charset="-128"/>
                <a:hlinkClick r:id="rId3"/>
              </a:rPr>
              <a:t>http://ies.ed.gov/ncee/wwc/</a:t>
            </a:r>
            <a:endParaRPr lang="en-US" dirty="0" smtClean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12700" y="6211888"/>
            <a:ext cx="9144000" cy="658812"/>
            <a:chOff x="12700" y="6211407"/>
            <a:chExt cx="9144378" cy="659292"/>
          </a:xfrm>
        </p:grpSpPr>
        <p:sp>
          <p:nvSpPr>
            <p:cNvPr id="6" name="Rectangle 5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673127" y="6211407"/>
              <a:ext cx="1752672" cy="368568"/>
            </a:xfrm>
            <a:prstGeom prst="rect">
              <a:avLst/>
            </a:prstGeom>
            <a:noFill/>
            <a:ln>
              <a:noFill/>
            </a:ln>
            <a:effectLst>
              <a:outerShdw blurRad="44450" dist="38100" dir="2700000" algn="tl" rotWithShape="0">
                <a:srgbClr val="008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1"/>
                  </a:solidFill>
                  <a:latin typeface="Calibri"/>
                </a:rPr>
                <a:t>MO SW-PBS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9345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Outcome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By the end of this session you will be able to…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Identify and select interventions that fit the needs and context of students and staff. </a:t>
            </a:r>
            <a:endParaRPr lang="en-US" dirty="0" smtClean="0"/>
          </a:p>
          <a:p>
            <a:pPr lvl="1"/>
            <a:r>
              <a:rPr lang="en-US" dirty="0"/>
              <a:t>Check-In/Check-Out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Social </a:t>
            </a:r>
            <a:r>
              <a:rPr lang="en-US" dirty="0"/>
              <a:t>Skills Intervention </a:t>
            </a:r>
            <a:r>
              <a:rPr lang="en-US" dirty="0" smtClean="0"/>
              <a:t>Groups </a:t>
            </a:r>
          </a:p>
          <a:p>
            <a:pPr lvl="1"/>
            <a:r>
              <a:rPr lang="en-US" dirty="0" smtClean="0"/>
              <a:t>Check </a:t>
            </a:r>
            <a:r>
              <a:rPr lang="en-US" dirty="0"/>
              <a:t>&amp; </a:t>
            </a:r>
            <a:r>
              <a:rPr lang="en-US" dirty="0" smtClean="0"/>
              <a:t>Connect </a:t>
            </a:r>
          </a:p>
          <a:p>
            <a:pPr lvl="1"/>
            <a:r>
              <a:rPr lang="en-US" dirty="0" smtClean="0"/>
              <a:t>First </a:t>
            </a:r>
            <a:r>
              <a:rPr lang="en-US" dirty="0"/>
              <a:t>Step to </a:t>
            </a:r>
            <a:r>
              <a:rPr lang="en-US" dirty="0" smtClean="0"/>
              <a:t>Success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3487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8000"/>
                </a:solidFill>
                <a:latin typeface="Calibri" charset="0"/>
                <a:ea typeface="ＭＳ Ｐゴシック" charset="0"/>
                <a:cs typeface="ＭＳ Ｐゴシック" charset="0"/>
              </a:rPr>
              <a:t>Resources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*Institute on Community Integration</a:t>
            </a:r>
          </a:p>
          <a:p>
            <a:pPr algn="ctr">
              <a:buFont typeface="Arial" charset="0"/>
              <a:buNone/>
            </a:pP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University of Minnesota</a:t>
            </a:r>
          </a:p>
          <a:p>
            <a:pPr>
              <a:buFont typeface="Arial" charset="0"/>
              <a:buNone/>
            </a:pPr>
            <a:endParaRPr lang="en-US" sz="1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Web =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http://ici.umn.edu/checkandconnect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None/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Publications = Check &amp; Connect:  A comprehensive student engagement intervention (manual; cost is $50)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12700" y="6211888"/>
            <a:ext cx="9144000" cy="658812"/>
            <a:chOff x="12700" y="6211407"/>
            <a:chExt cx="9144378" cy="659292"/>
          </a:xfrm>
        </p:grpSpPr>
        <p:sp>
          <p:nvSpPr>
            <p:cNvPr id="6" name="Rectangle 5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673127" y="6211407"/>
              <a:ext cx="1752672" cy="368568"/>
            </a:xfrm>
            <a:prstGeom prst="rect">
              <a:avLst/>
            </a:prstGeom>
            <a:noFill/>
            <a:ln>
              <a:noFill/>
            </a:ln>
            <a:effectLst>
              <a:outerShdw blurRad="44450" dist="38100" dir="2700000" algn="tl" rotWithShape="0">
                <a:srgbClr val="008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1"/>
                  </a:solidFill>
                  <a:latin typeface="Calibri"/>
                </a:rPr>
                <a:t>MO SW-PBS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6631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First Step to Success</a:t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>
                <a:solidFill>
                  <a:srgbClr val="008000"/>
                </a:solidFill>
              </a:rPr>
              <a:t>Helping Young Children Overcome Antisocial Behavior</a:t>
            </a:r>
            <a:br>
              <a:rPr lang="en-US" dirty="0">
                <a:solidFill>
                  <a:srgbClr val="008000"/>
                </a:solidFill>
              </a:rPr>
            </a:b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30024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Walker, Golly, Severson, </a:t>
            </a:r>
            <a:r>
              <a:rPr lang="en-US" dirty="0" smtClean="0"/>
              <a:t>Kavanaugh</a:t>
            </a:r>
            <a:r>
              <a:rPr lang="en-US" dirty="0" smtClean="0"/>
              <a:t>, Stiller, &amp; </a:t>
            </a:r>
            <a:r>
              <a:rPr lang="en-US" dirty="0" smtClean="0"/>
              <a:t>Feil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211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First Step to Success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Early intervention program designed to help children who are at risk for developing aggressive or antisocial behavioral patterns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B</a:t>
            </a:r>
            <a:r>
              <a:rPr lang="en-US" dirty="0" smtClean="0"/>
              <a:t>ehavior coach works with …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tudent, Class Peers, &amp; Teacher</a:t>
            </a:r>
          </a:p>
          <a:p>
            <a:pPr lvl="1"/>
            <a:r>
              <a:rPr lang="en-US" dirty="0" smtClean="0"/>
              <a:t>Parents 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>
                <a:solidFill>
                  <a:srgbClr val="FF0000"/>
                </a:solidFill>
              </a:rPr>
              <a:t>Friday</a:t>
            </a:r>
            <a:r>
              <a:rPr lang="en-US" i="1" dirty="0">
                <a:solidFill>
                  <a:srgbClr val="FF0000"/>
                </a:solidFill>
              </a:rPr>
              <a:t>, 9:45-11:00, Salon A</a:t>
            </a:r>
          </a:p>
          <a:p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2700" y="6211888"/>
            <a:ext cx="9144000" cy="65881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673127" y="6211407"/>
              <a:ext cx="1752672" cy="368568"/>
            </a:xfrm>
            <a:prstGeom prst="rect">
              <a:avLst/>
            </a:prstGeom>
            <a:noFill/>
            <a:ln>
              <a:noFill/>
            </a:ln>
            <a:effectLst>
              <a:outerShdw blurRad="44450" dist="38100" dir="2700000" algn="tl" rotWithShape="0">
                <a:srgbClr val="008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1"/>
                  </a:solidFill>
                  <a:latin typeface="Calibri"/>
                </a:rPr>
                <a:t>MO SW-PBS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29462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sz="4900" dirty="0" smtClean="0">
                <a:solidFill>
                  <a:srgbClr val="008000"/>
                </a:solidFill>
              </a:rPr>
              <a:t>Outcome</a:t>
            </a:r>
            <a:br>
              <a:rPr lang="en-US" sz="4900" dirty="0" smtClean="0">
                <a:solidFill>
                  <a:srgbClr val="008000"/>
                </a:solidFill>
              </a:rPr>
            </a:br>
            <a:r>
              <a:rPr lang="en-US" sz="3100" i="1" dirty="0">
                <a:solidFill>
                  <a:srgbClr val="008000"/>
                </a:solidFill>
              </a:rPr>
              <a:t>By the end of this session you will be able to…</a:t>
            </a:r>
            <a:br>
              <a:rPr lang="en-US" sz="3100" i="1" dirty="0">
                <a:solidFill>
                  <a:srgbClr val="008000"/>
                </a:solidFill>
              </a:rPr>
            </a:br>
            <a:endParaRPr lang="en-US" sz="3100" i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Identify and select interventions that fit the needs and context of students and </a:t>
            </a:r>
            <a:r>
              <a:rPr lang="en-US" dirty="0" smtClean="0"/>
              <a:t>staff in your setting. </a:t>
            </a:r>
          </a:p>
          <a:p>
            <a:pPr lvl="1"/>
            <a:r>
              <a:rPr lang="en-US" dirty="0"/>
              <a:t>Check-In/Check-Out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Social </a:t>
            </a:r>
            <a:r>
              <a:rPr lang="en-US" dirty="0"/>
              <a:t>Skills Intervention </a:t>
            </a:r>
            <a:r>
              <a:rPr lang="en-US" dirty="0" smtClean="0"/>
              <a:t>Groups </a:t>
            </a:r>
          </a:p>
          <a:p>
            <a:pPr lvl="1"/>
            <a:r>
              <a:rPr lang="en-US" dirty="0" smtClean="0"/>
              <a:t>Check </a:t>
            </a:r>
            <a:r>
              <a:rPr lang="en-US" dirty="0"/>
              <a:t>&amp; </a:t>
            </a:r>
            <a:r>
              <a:rPr lang="en-US" dirty="0" smtClean="0"/>
              <a:t>Connect </a:t>
            </a:r>
          </a:p>
          <a:p>
            <a:pPr lvl="1"/>
            <a:r>
              <a:rPr lang="en-US" dirty="0" smtClean="0"/>
              <a:t>First </a:t>
            </a:r>
            <a:r>
              <a:rPr lang="en-US" dirty="0"/>
              <a:t>Step to </a:t>
            </a:r>
            <a:r>
              <a:rPr lang="en-US" dirty="0" smtClean="0"/>
              <a:t>Success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3452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Contact Information &amp; Resources 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Intervention Manuals </a:t>
            </a:r>
          </a:p>
          <a:p>
            <a:r>
              <a:rPr lang="en-US" dirty="0" smtClean="0"/>
              <a:t>Web Sites</a:t>
            </a:r>
          </a:p>
          <a:p>
            <a:pPr lvl="1"/>
            <a:r>
              <a:rPr lang="en-US" dirty="0">
                <a:hlinkClick r:id="rId2"/>
              </a:rPr>
              <a:t>http://pbismissouri.org/teams/tier-2-</a:t>
            </a:r>
            <a:r>
              <a:rPr lang="en-US" dirty="0" smtClean="0">
                <a:hlinkClick r:id="rId2"/>
              </a:rPr>
              <a:t>workbook</a:t>
            </a:r>
            <a:endParaRPr lang="en-US" dirty="0" smtClean="0"/>
          </a:p>
          <a:p>
            <a:pPr lvl="1">
              <a:defRPr/>
            </a:pPr>
            <a:r>
              <a:rPr lang="en-US" dirty="0">
                <a:ea typeface="ＭＳ Ｐゴシック" pitchFamily="34" charset="-128"/>
                <a:hlinkClick r:id="rId3"/>
              </a:rPr>
              <a:t>http://ies.ed.gov/ncee/wwc</a:t>
            </a:r>
            <a:r>
              <a:rPr lang="en-US" dirty="0" smtClean="0">
                <a:ea typeface="ＭＳ Ｐゴシック" pitchFamily="34" charset="-128"/>
                <a:hlinkClick r:id="rId3"/>
              </a:rPr>
              <a:t>/</a:t>
            </a:r>
            <a:endParaRPr lang="en-US" dirty="0" smtClean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http://ici.umn.edu/checkandconnect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://firststeptosuccess.org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1986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0204"/>
            <a:ext cx="8229600" cy="11430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sz="4000" dirty="0" smtClean="0">
                <a:solidFill>
                  <a:srgbClr val="008000"/>
                </a:solidFill>
                <a:latin typeface="Calibri" charset="0"/>
                <a:ea typeface="ＭＳ Ｐゴシック" charset="0"/>
                <a:cs typeface="ＭＳ Ｐゴシック" charset="0"/>
              </a:rPr>
              <a:t>Three Levels of Implementation</a:t>
            </a:r>
            <a:endParaRPr lang="en-US" sz="4000" dirty="0">
              <a:solidFill>
                <a:srgbClr val="008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61068" y="1337740"/>
            <a:ext cx="54864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algn="ctr" eaLnBrk="0" hangingPunct="0">
              <a:spcBef>
                <a:spcPts val="0"/>
              </a:spcBef>
              <a:spcAft>
                <a:spcPts val="0"/>
              </a:spcAft>
            </a:pPr>
            <a:r>
              <a:rPr lang="en-US" sz="3200" kern="1200" dirty="0">
                <a:solidFill>
                  <a:srgbClr val="FF0000"/>
                </a:solidFill>
                <a:effectLst/>
                <a:latin typeface="+mj-lt"/>
                <a:ea typeface="ＭＳ Ｐゴシック"/>
                <a:cs typeface="Franklin Gothic Book"/>
              </a:rPr>
              <a:t>A Continuum of Support for All</a:t>
            </a:r>
            <a:endParaRPr lang="en-US" sz="3200" dirty="0">
              <a:solidFill>
                <a:srgbClr val="FF0000"/>
              </a:solidFill>
              <a:effectLst/>
              <a:latin typeface="+mj-lt"/>
              <a:ea typeface="ＭＳ 明朝"/>
              <a:cs typeface="Times New Roman"/>
            </a:endParaRPr>
          </a:p>
        </p:txBody>
      </p:sp>
      <p:sp>
        <p:nvSpPr>
          <p:cNvPr id="11" name="Text Box 26"/>
          <p:cNvSpPr txBox="1">
            <a:spLocks noChangeArrowheads="1"/>
          </p:cNvSpPr>
          <p:nvPr/>
        </p:nvSpPr>
        <p:spPr bwMode="auto">
          <a:xfrm>
            <a:off x="776455" y="5045140"/>
            <a:ext cx="237757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marR="0" indent="-223838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8000"/>
                </a:solidFill>
                <a:effectLst/>
                <a:latin typeface="+mj-lt"/>
                <a:ea typeface="ＭＳ 明朝"/>
                <a:cs typeface="Times New Roman"/>
              </a:rPr>
              <a:t>Tier One</a:t>
            </a:r>
            <a:endParaRPr lang="en-US" sz="2000" dirty="0">
              <a:solidFill>
                <a:srgbClr val="008000"/>
              </a:solidFill>
              <a:effectLst/>
              <a:latin typeface="+mj-lt"/>
              <a:ea typeface="ＭＳ 明朝"/>
              <a:cs typeface="Times New Roman"/>
            </a:endParaRPr>
          </a:p>
          <a:p>
            <a:pPr marL="342900" marR="0" lvl="0" indent="-223838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All students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  <a:p>
            <a:pPr marL="342900" marR="0" lvl="0" indent="-223838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Preventive, proactiv</a:t>
            </a:r>
            <a:r>
              <a:rPr lang="en-US" sz="1600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e</a:t>
            </a:r>
            <a:endParaRPr lang="en-US" sz="1600" dirty="0"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12" name="Text Box 29"/>
          <p:cNvSpPr txBox="1">
            <a:spLocks noChangeArrowheads="1"/>
          </p:cNvSpPr>
          <p:nvPr/>
        </p:nvSpPr>
        <p:spPr bwMode="auto">
          <a:xfrm>
            <a:off x="5832137" y="5037330"/>
            <a:ext cx="262123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marR="0" indent="-223838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0000"/>
                </a:solidFill>
                <a:effectLst/>
                <a:latin typeface="+mj-lt"/>
                <a:ea typeface="ＭＳ 明朝"/>
                <a:cs typeface="Times New Roman"/>
              </a:rPr>
              <a:t>Tier One</a:t>
            </a:r>
            <a:endParaRPr lang="en-US" sz="2000" dirty="0">
              <a:solidFill>
                <a:srgbClr val="FF0000"/>
              </a:solidFill>
              <a:effectLst/>
              <a:latin typeface="+mj-lt"/>
              <a:ea typeface="ＭＳ 明朝"/>
              <a:cs typeface="Times New Roman"/>
            </a:endParaRPr>
          </a:p>
          <a:p>
            <a:pPr marL="342900" marR="0" lvl="0" indent="-223838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All settings, all </a:t>
            </a:r>
            <a:r>
              <a:rPr lang="en-US" kern="1200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students</a:t>
            </a:r>
            <a:endParaRPr lang="en-US" dirty="0">
              <a:latin typeface="+mj-lt"/>
              <a:ea typeface="Times New Roman"/>
              <a:cs typeface="Times New Roman"/>
            </a:endParaRPr>
          </a:p>
          <a:p>
            <a:pPr marL="342900" marR="0" lvl="0" indent="-223838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Preventive</a:t>
            </a: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, proactive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1129573" y="3793521"/>
            <a:ext cx="2569934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marR="0" indent="-223838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8000"/>
                </a:solidFill>
                <a:effectLst/>
                <a:latin typeface="+mj-lt"/>
                <a:ea typeface="ＭＳ 明朝"/>
                <a:cs typeface="Times New Roman"/>
              </a:rPr>
              <a:t>Tier Two </a:t>
            </a:r>
            <a:endParaRPr lang="en-US" sz="2000" dirty="0">
              <a:solidFill>
                <a:srgbClr val="008000"/>
              </a:solidFill>
              <a:effectLst/>
              <a:latin typeface="+mj-lt"/>
              <a:ea typeface="ＭＳ 明朝"/>
              <a:cs typeface="Times New Roman"/>
            </a:endParaRPr>
          </a:p>
          <a:p>
            <a:pPr marL="342900" marR="0" lvl="0" indent="-223838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Some students (at-risk)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  <a:p>
            <a:pPr marL="342900" marR="0" lvl="0" indent="-223838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High efficiency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  <a:p>
            <a:pPr marL="342900" marR="0" lvl="0" indent="-223838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Rapid response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14" name="Text Box 35"/>
          <p:cNvSpPr txBox="1">
            <a:spLocks noChangeArrowheads="1"/>
          </p:cNvSpPr>
          <p:nvPr/>
        </p:nvSpPr>
        <p:spPr bwMode="auto">
          <a:xfrm>
            <a:off x="5555202" y="3828699"/>
            <a:ext cx="2569934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marR="0" indent="-223838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0000"/>
                </a:solidFill>
                <a:effectLst/>
                <a:latin typeface="+mj-lt"/>
                <a:ea typeface="ＭＳ 明朝"/>
                <a:cs typeface="Times New Roman"/>
              </a:rPr>
              <a:t>Tier Two</a:t>
            </a:r>
            <a:endParaRPr lang="en-US" sz="2000" dirty="0">
              <a:solidFill>
                <a:srgbClr val="FF0000"/>
              </a:solidFill>
              <a:effectLst/>
              <a:latin typeface="+mj-lt"/>
              <a:ea typeface="ＭＳ 明朝"/>
              <a:cs typeface="Times New Roman"/>
            </a:endParaRPr>
          </a:p>
          <a:p>
            <a:pPr marL="342900" marR="0" lvl="0" indent="-223838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Some students (at-risk)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  <a:p>
            <a:pPr marL="342900" marR="0" lvl="0" indent="-223838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High efficiency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  <a:p>
            <a:pPr marL="342900" marR="0" lvl="0" indent="-223838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Rapid response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15" name="Text Box 38"/>
          <p:cNvSpPr txBox="1">
            <a:spLocks noChangeArrowheads="1"/>
          </p:cNvSpPr>
          <p:nvPr/>
        </p:nvSpPr>
        <p:spPr bwMode="auto">
          <a:xfrm>
            <a:off x="1516587" y="2567957"/>
            <a:ext cx="2159565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marR="0" indent="-173038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8000"/>
                </a:solidFill>
                <a:effectLst/>
                <a:latin typeface="+mj-lt"/>
                <a:ea typeface="ＭＳ 明朝"/>
                <a:cs typeface="Times New Roman"/>
              </a:rPr>
              <a:t>Tier Three</a:t>
            </a:r>
            <a:endParaRPr lang="en-US" sz="2000" dirty="0">
              <a:solidFill>
                <a:srgbClr val="008000"/>
              </a:solidFill>
              <a:effectLst/>
              <a:latin typeface="+mj-lt"/>
              <a:ea typeface="ＭＳ 明朝"/>
              <a:cs typeface="Times New Roman"/>
            </a:endParaRPr>
          </a:p>
          <a:p>
            <a:pPr marL="342900" marR="0" lvl="0" indent="-173038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Individual Students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  <a:p>
            <a:pPr marL="342900" marR="0" lvl="0" indent="-173038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Assessment-based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  <a:p>
            <a:pPr marL="342900" marR="0" lvl="0" indent="-173038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High Intensity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16" name="Text Box 42"/>
          <p:cNvSpPr txBox="1">
            <a:spLocks noChangeArrowheads="1"/>
          </p:cNvSpPr>
          <p:nvPr/>
        </p:nvSpPr>
        <p:spPr bwMode="auto">
          <a:xfrm>
            <a:off x="5112338" y="2560147"/>
            <a:ext cx="3057247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119063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FF0000"/>
                </a:solidFill>
                <a:effectLst/>
                <a:latin typeface="+mj-lt"/>
                <a:ea typeface="ＭＳ 明朝"/>
                <a:cs typeface="Times New Roman"/>
              </a:rPr>
              <a:t>Tier Three</a:t>
            </a:r>
            <a:endParaRPr lang="en-US" sz="2000" dirty="0">
              <a:solidFill>
                <a:srgbClr val="FF0000"/>
              </a:solidFill>
              <a:effectLst/>
              <a:latin typeface="+mj-lt"/>
              <a:ea typeface="ＭＳ 明朝"/>
              <a:cs typeface="Times New Roman"/>
            </a:endParaRPr>
          </a:p>
          <a:p>
            <a:pPr marL="342900" marR="0" lvl="0" indent="-173038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Individual Students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  <a:p>
            <a:pPr marL="342900" marR="0" lvl="0" indent="-173038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Assessment-based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  <a:p>
            <a:pPr marL="342900" marR="0" lvl="0" indent="-173038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Intense, durable procedures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18" name="Text Box 1"/>
          <p:cNvSpPr txBox="1"/>
          <p:nvPr/>
        </p:nvSpPr>
        <p:spPr>
          <a:xfrm>
            <a:off x="982134" y="1990980"/>
            <a:ext cx="2865002" cy="458446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8000"/>
                </a:solidFill>
                <a:effectLst/>
                <a:latin typeface="+mj-lt"/>
                <a:ea typeface="ＭＳ 明朝"/>
                <a:cs typeface="Times New Roman"/>
              </a:rPr>
              <a:t>Academic Systems</a:t>
            </a:r>
          </a:p>
        </p:txBody>
      </p:sp>
      <p:sp>
        <p:nvSpPr>
          <p:cNvPr id="19" name="Text Box 2"/>
          <p:cNvSpPr txBox="1"/>
          <p:nvPr/>
        </p:nvSpPr>
        <p:spPr>
          <a:xfrm>
            <a:off x="5099622" y="1990980"/>
            <a:ext cx="3180778" cy="458446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effectLst/>
                <a:latin typeface="+mj-lt"/>
                <a:ea typeface="ＭＳ 明朝"/>
                <a:cs typeface="Times New Roman"/>
              </a:rPr>
              <a:t>Behavioral Systems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903164" y="2368695"/>
            <a:ext cx="506420" cy="3450462"/>
            <a:chOff x="0" y="0"/>
            <a:chExt cx="379730" cy="2260600"/>
          </a:xfrm>
        </p:grpSpPr>
        <p:sp>
          <p:nvSpPr>
            <p:cNvPr id="21" name="AutoShape 6"/>
            <p:cNvSpPr>
              <a:spLocks/>
            </p:cNvSpPr>
            <p:nvPr/>
          </p:nvSpPr>
          <p:spPr bwMode="auto">
            <a:xfrm rot="20356367" flipH="1">
              <a:off x="0" y="40640"/>
              <a:ext cx="209149" cy="785495"/>
            </a:xfrm>
            <a:prstGeom prst="rightBrace">
              <a:avLst>
                <a:gd name="adj1" fmla="val 39574"/>
                <a:gd name="adj2" fmla="val 7305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FAA26D3D-D897-4be2-8F04-BA451C77F1D7}">
                <ma14:placeholderFlag xmlns:ma14="http://schemas.microsoft.com/office/mac/drawingml/2011/main"/>
              </a:ext>
              <a:ext uri="{C572A759-6A51-4108-AA02-DFA0A04FC94B}">
                <ma14:wrappingTextBoxFlag xmlns:ma14="http://schemas.microsoft.com/office/mac/drawingml/2011/main"/>
              </a:ext>
            </a:extLst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AutoShape 6"/>
            <p:cNvSpPr>
              <a:spLocks/>
            </p:cNvSpPr>
            <p:nvPr/>
          </p:nvSpPr>
          <p:spPr bwMode="auto">
            <a:xfrm rot="20095702" flipH="1">
              <a:off x="80010" y="95885"/>
              <a:ext cx="111125" cy="313690"/>
            </a:xfrm>
            <a:prstGeom prst="rightBrace">
              <a:avLst>
                <a:gd name="adj1" fmla="val 72917"/>
                <a:gd name="adj2" fmla="val 6043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>
                <a:rot lat="0" lon="10799999" rev="21480000"/>
              </a:camera>
              <a:lightRig rig="threePt" dir="t"/>
            </a:scene3d>
            <a:extLst>
              <a:ext uri="{FAA26D3D-D897-4be2-8F04-BA451C77F1D7}">
                <ma14:placeholderFlag xmlns:ma14="http://schemas.microsoft.com/office/mac/drawingml/2011/main"/>
              </a:ext>
              <a:ext uri="{C572A759-6A51-4108-AA02-DFA0A04FC94B}">
                <ma14:wrappingTextBoxFlag xmlns:ma14="http://schemas.microsoft.com/office/mac/drawingml/2011/main"/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" name="AutoShape 6"/>
            <p:cNvSpPr>
              <a:spLocks/>
            </p:cNvSpPr>
            <p:nvPr/>
          </p:nvSpPr>
          <p:spPr bwMode="auto">
            <a:xfrm rot="20356367" flipH="1">
              <a:off x="81915" y="0"/>
              <a:ext cx="297815" cy="2260600"/>
            </a:xfrm>
            <a:prstGeom prst="rightBrace">
              <a:avLst>
                <a:gd name="adj1" fmla="val 39574"/>
                <a:gd name="adj2" fmla="val 7723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FAA26D3D-D897-4be2-8F04-BA451C77F1D7}">
                <ma14:placeholderFlag xmlns:ma14="http://schemas.microsoft.com/office/mac/drawingml/2011/main"/>
              </a:ext>
              <a:ext uri="{C572A759-6A51-4108-AA02-DFA0A04FC94B}">
                <ma14:wrappingTextBoxFlag xmlns:ma14="http://schemas.microsoft.com/office/mac/drawingml/2011/main"/>
              </a:ext>
            </a:extLst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4" name="Isosceles Triangle 23"/>
          <p:cNvSpPr/>
          <p:nvPr/>
        </p:nvSpPr>
        <p:spPr>
          <a:xfrm>
            <a:off x="3296012" y="2477806"/>
            <a:ext cx="1988262" cy="3367704"/>
          </a:xfrm>
          <a:prstGeom prst="triangle">
            <a:avLst/>
          </a:prstGeom>
          <a:gradFill>
            <a:gsLst>
              <a:gs pos="0">
                <a:srgbClr val="008000"/>
              </a:gs>
              <a:gs pos="100000">
                <a:srgbClr val="FF0000"/>
              </a:gs>
              <a:gs pos="75000">
                <a:srgbClr val="FFFF00"/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26" name="Rectangle 25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81646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9962"/>
          </a:xfrm>
        </p:spPr>
        <p:txBody>
          <a:bodyPr/>
          <a:lstStyle/>
          <a:p>
            <a:r>
              <a:rPr lang="en-US" dirty="0" smtClean="0">
                <a:solidFill>
                  <a:srgbClr val="008000"/>
                </a:solidFill>
                <a:ea typeface="ＭＳ Ｐゴシック" pitchFamily="34" charset="-128"/>
              </a:rPr>
              <a:t>Key </a:t>
            </a:r>
            <a:r>
              <a:rPr lang="en-US" dirty="0">
                <a:solidFill>
                  <a:srgbClr val="008000"/>
                </a:solidFill>
                <a:ea typeface="ＭＳ Ｐゴシック" pitchFamily="34" charset="-128"/>
              </a:rPr>
              <a:t>Features of Tier 2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99350"/>
            <a:ext cx="8229600" cy="4606839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Standard </a:t>
            </a:r>
            <a:r>
              <a:rPr lang="en-US" dirty="0" smtClean="0">
                <a:ea typeface="ＭＳ Ｐゴシック" pitchFamily="34" charset="-128"/>
              </a:rPr>
              <a:t>identification process and criteria.</a:t>
            </a:r>
          </a:p>
          <a:p>
            <a:pPr marL="0" indent="0">
              <a:buNone/>
            </a:pPr>
            <a:endParaRPr lang="en-US" sz="1000" dirty="0">
              <a:ea typeface="ＭＳ Ｐゴシック" pitchFamily="34" charset="-128"/>
            </a:endParaRPr>
          </a:p>
          <a:p>
            <a:r>
              <a:rPr lang="en-US" i="1" dirty="0">
                <a:solidFill>
                  <a:srgbClr val="FF0000"/>
                </a:solidFill>
                <a:ea typeface="ＭＳ Ｐゴシック" pitchFamily="34" charset="-128"/>
              </a:rPr>
              <a:t>A</a:t>
            </a:r>
            <a:r>
              <a:rPr lang="en-US" i="1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US" i="1" dirty="0">
                <a:solidFill>
                  <a:srgbClr val="FF0000"/>
                </a:solidFill>
                <a:ea typeface="ＭＳ Ｐゴシック" pitchFamily="34" charset="-128"/>
              </a:rPr>
              <a:t>bank of research-based interventions </a:t>
            </a:r>
            <a:r>
              <a:rPr lang="en-US" i="1" dirty="0" smtClean="0">
                <a:solidFill>
                  <a:srgbClr val="FF0000"/>
                </a:solidFill>
                <a:ea typeface="ＭＳ Ｐゴシック" pitchFamily="34" charset="-128"/>
              </a:rPr>
              <a:t>that are continuously </a:t>
            </a:r>
            <a:r>
              <a:rPr lang="en-US" i="1" dirty="0">
                <a:solidFill>
                  <a:srgbClr val="FF0000"/>
                </a:solidFill>
                <a:ea typeface="ＭＳ Ｐゴシック" pitchFamily="34" charset="-128"/>
              </a:rPr>
              <a:t>available and matched to identified need </a:t>
            </a:r>
            <a:r>
              <a:rPr lang="en-US" i="1" dirty="0" smtClean="0">
                <a:solidFill>
                  <a:srgbClr val="FF0000"/>
                </a:solidFill>
                <a:ea typeface="ＭＳ Ｐゴシック" pitchFamily="34" charset="-128"/>
              </a:rPr>
              <a:t>and function of problem.</a:t>
            </a:r>
          </a:p>
          <a:p>
            <a:pPr marL="0" indent="0">
              <a:buNone/>
            </a:pPr>
            <a:endParaRPr lang="en-US" sz="1000" dirty="0">
              <a:ea typeface="ＭＳ Ｐゴシック" pitchFamily="34" charset="-128"/>
            </a:endParaRPr>
          </a:p>
          <a:p>
            <a:r>
              <a:rPr lang="en-US" dirty="0">
                <a:ea typeface="ＭＳ Ｐゴシック" pitchFamily="34" charset="-128"/>
              </a:rPr>
              <a:t>Data used to </a:t>
            </a:r>
            <a:r>
              <a:rPr lang="en-US" dirty="0" smtClean="0">
                <a:ea typeface="ＭＳ Ｐゴシック" pitchFamily="34" charset="-128"/>
              </a:rPr>
              <a:t>monitor progress and make decisions.</a:t>
            </a:r>
            <a:endParaRPr lang="en-US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17" name="Group 16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18" name="Rectangle 17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8672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9962"/>
          </a:xfrm>
        </p:spPr>
        <p:txBody>
          <a:bodyPr/>
          <a:lstStyle/>
          <a:p>
            <a:r>
              <a:rPr lang="en-US" dirty="0">
                <a:solidFill>
                  <a:srgbClr val="008000"/>
                </a:solidFill>
                <a:ea typeface="ＭＳ Ｐゴシック" pitchFamily="34" charset="-128"/>
              </a:rPr>
              <a:t>Purpose </a:t>
            </a:r>
            <a:r>
              <a:rPr lang="en-US" dirty="0" smtClean="0">
                <a:solidFill>
                  <a:srgbClr val="008000"/>
                </a:solidFill>
                <a:ea typeface="ＭＳ Ｐゴシック" pitchFamily="34" charset="-128"/>
              </a:rPr>
              <a:t>of </a:t>
            </a:r>
            <a:r>
              <a:rPr lang="en-US" dirty="0">
                <a:solidFill>
                  <a:srgbClr val="008000"/>
                </a:solidFill>
                <a:ea typeface="ＭＳ Ｐゴシック" pitchFamily="34" charset="-128"/>
              </a:rPr>
              <a:t>Tier 2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99350"/>
            <a:ext cx="8229600" cy="4606839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Provide interventions to support approximately 15% of the student population who are </a:t>
            </a:r>
            <a:r>
              <a:rPr lang="en-US" dirty="0">
                <a:solidFill>
                  <a:srgbClr val="FF0000"/>
                </a:solidFill>
                <a:ea typeface="ＭＳ Ｐゴシック" pitchFamily="34" charset="-128"/>
              </a:rPr>
              <a:t>at risk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i="1" u="sng" dirty="0">
                <a:ea typeface="ＭＳ Ｐゴシック" pitchFamily="34" charset="-128"/>
              </a:rPr>
              <a:t>but not currently engaging in severe problem behavior</a:t>
            </a:r>
            <a:r>
              <a:rPr lang="en-US" dirty="0">
                <a:ea typeface="ＭＳ Ｐゴシック" pitchFamily="34" charset="-128"/>
              </a:rPr>
              <a:t> </a:t>
            </a:r>
          </a:p>
          <a:p>
            <a:endParaRPr lang="en-US" sz="800" dirty="0">
              <a:ea typeface="ＭＳ Ｐゴシック" pitchFamily="34" charset="-128"/>
            </a:endParaRPr>
          </a:p>
          <a:p>
            <a:pPr>
              <a:buNone/>
            </a:pPr>
            <a:r>
              <a:rPr lang="en-US" sz="1800" dirty="0">
                <a:ea typeface="ＭＳ Ｐゴシック" pitchFamily="34" charset="-128"/>
              </a:rPr>
              <a:t>      			</a:t>
            </a:r>
            <a:endParaRPr lang="en-US" sz="1800" dirty="0" smtClean="0">
              <a:ea typeface="ＭＳ Ｐゴシック" pitchFamily="34" charset="-128"/>
            </a:endParaRPr>
          </a:p>
          <a:p>
            <a:pPr algn="ctr">
              <a:buNone/>
            </a:pPr>
            <a:r>
              <a:rPr lang="en-US" dirty="0" smtClean="0">
                <a:ea typeface="ＭＳ Ｐゴシック" pitchFamily="34" charset="-128"/>
              </a:rPr>
              <a:t>Walker </a:t>
            </a:r>
            <a:r>
              <a:rPr lang="en-US" dirty="0">
                <a:ea typeface="ＭＳ Ｐゴシック" pitchFamily="34" charset="-128"/>
              </a:rPr>
              <a:t>&amp; Horner, 1996; </a:t>
            </a:r>
            <a:endParaRPr lang="en-US" dirty="0" smtClean="0">
              <a:ea typeface="ＭＳ Ｐゴシック" pitchFamily="34" charset="-128"/>
            </a:endParaRPr>
          </a:p>
          <a:p>
            <a:pPr algn="ctr">
              <a:buNone/>
            </a:pPr>
            <a:r>
              <a:rPr lang="en-US" dirty="0" smtClean="0">
                <a:ea typeface="ＭＳ Ｐゴシック" pitchFamily="34" charset="-128"/>
              </a:rPr>
              <a:t>Crone</a:t>
            </a:r>
            <a:r>
              <a:rPr lang="en-US" dirty="0">
                <a:ea typeface="ＭＳ Ｐゴシック" pitchFamily="34" charset="-128"/>
              </a:rPr>
              <a:t>, Hawken &amp; Horner, 2010, p. </a:t>
            </a:r>
            <a:r>
              <a:rPr lang="en-US" dirty="0" smtClean="0">
                <a:ea typeface="ＭＳ Ｐゴシック" pitchFamily="34" charset="-128"/>
              </a:rPr>
              <a:t>7</a:t>
            </a:r>
            <a:endParaRPr lang="en-US" dirty="0">
              <a:ea typeface="ＭＳ Ｐゴシック" pitchFamily="34" charset="-128"/>
            </a:endParaRPr>
          </a:p>
          <a:p>
            <a:pPr>
              <a:buNone/>
            </a:pPr>
            <a:endParaRPr lang="en-US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17" name="Group 16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18" name="Rectangle 17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3780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9962"/>
          </a:xfrm>
        </p:spPr>
        <p:txBody>
          <a:bodyPr/>
          <a:lstStyle/>
          <a:p>
            <a:r>
              <a:rPr lang="en-US" dirty="0">
                <a:solidFill>
                  <a:srgbClr val="008000"/>
                </a:solidFill>
                <a:ea typeface="ＭＳ Ｐゴシック" pitchFamily="34" charset="-128"/>
              </a:rPr>
              <a:t>Purpose </a:t>
            </a:r>
            <a:r>
              <a:rPr lang="en-US" dirty="0" smtClean="0">
                <a:solidFill>
                  <a:srgbClr val="008000"/>
                </a:solidFill>
                <a:ea typeface="ＭＳ Ｐゴシック" pitchFamily="34" charset="-128"/>
              </a:rPr>
              <a:t>of </a:t>
            </a:r>
            <a:r>
              <a:rPr lang="en-US" dirty="0">
                <a:solidFill>
                  <a:srgbClr val="008000"/>
                </a:solidFill>
                <a:ea typeface="ＭＳ Ｐゴシック" pitchFamily="34" charset="-128"/>
              </a:rPr>
              <a:t>Tier 2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99350"/>
            <a:ext cx="8229600" cy="4606839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Not all students require an intensive, individualized </a:t>
            </a:r>
            <a:r>
              <a:rPr lang="en-US" dirty="0" smtClean="0">
                <a:ea typeface="ＭＳ Ｐゴシック" pitchFamily="34" charset="-128"/>
              </a:rPr>
              <a:t>intervention</a:t>
            </a:r>
          </a:p>
          <a:p>
            <a:pPr marL="0" indent="0">
              <a:buNone/>
            </a:pPr>
            <a:endParaRPr lang="en-US" sz="1000" dirty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Research-based interventions can </a:t>
            </a:r>
            <a:r>
              <a:rPr lang="en-US" dirty="0">
                <a:ea typeface="ＭＳ Ｐゴシック" pitchFamily="34" charset="-128"/>
              </a:rPr>
              <a:t>be effective in preventing severe problem </a:t>
            </a:r>
            <a:r>
              <a:rPr lang="en-US" dirty="0" smtClean="0">
                <a:ea typeface="ＭＳ Ｐゴシック" pitchFamily="34" charset="-128"/>
              </a:rPr>
              <a:t>behavior</a:t>
            </a:r>
          </a:p>
          <a:p>
            <a:pPr marL="0" indent="0">
              <a:buNone/>
            </a:pPr>
            <a:endParaRPr lang="en-US" sz="1000" dirty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Group-based interventions allow </a:t>
            </a:r>
            <a:r>
              <a:rPr lang="en-US" dirty="0">
                <a:ea typeface="ＭＳ Ｐゴシック" pitchFamily="34" charset="-128"/>
              </a:rPr>
              <a:t>use of fewer resources while still providing positive </a:t>
            </a:r>
            <a:r>
              <a:rPr lang="en-US" dirty="0" smtClean="0">
                <a:ea typeface="ＭＳ Ｐゴシック" pitchFamily="34" charset="-128"/>
              </a:rPr>
              <a:t>effect</a:t>
            </a:r>
            <a:endParaRPr lang="en-US" dirty="0">
              <a:ea typeface="ＭＳ Ｐゴシック" pitchFamily="34" charset="-128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18" name="Rectangle 17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1878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939" y="618645"/>
            <a:ext cx="8596539" cy="326755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The Behavior Education Program (BEP): A Daily Check-in/Check-out Intervention (CICO)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Crone, </a:t>
            </a:r>
            <a:r>
              <a:rPr lang="en-US" dirty="0" smtClean="0"/>
              <a:t>Hawken</a:t>
            </a:r>
            <a:r>
              <a:rPr lang="en-US" dirty="0" smtClean="0"/>
              <a:t>, &amp; Horner, 2010</a:t>
            </a:r>
          </a:p>
          <a:p>
            <a:r>
              <a:rPr lang="en-US" dirty="0" smtClean="0"/>
              <a:t>The Guilford Press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376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>
          <a:xfrm>
            <a:off x="457200" y="488950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spcBef>
                <a:spcPct val="20000"/>
              </a:spcBef>
            </a:pPr>
            <a:r>
              <a:rPr lang="en-US" sz="2400" dirty="0" smtClean="0">
                <a:ea typeface="ＭＳ Ｐゴシック" pitchFamily="34" charset="-128"/>
              </a:rPr>
              <a:t>Crone, D. A., </a:t>
            </a:r>
            <a:r>
              <a:rPr lang="en-US" sz="2400" dirty="0" smtClean="0">
                <a:ea typeface="ＭＳ Ｐゴシック" pitchFamily="34" charset="-128"/>
              </a:rPr>
              <a:t>Hawken</a:t>
            </a:r>
            <a:r>
              <a:rPr lang="en-US" sz="2400" dirty="0" smtClean="0">
                <a:ea typeface="ＭＳ Ｐゴシック" pitchFamily="34" charset="-128"/>
              </a:rPr>
              <a:t>, L. S. &amp; Horner, R. H.  (2010).  Responding to Problem Behavior in Schools:  The Behavior Education Program.  New York:  Guilford Press.</a:t>
            </a:r>
            <a:r>
              <a:rPr lang="en-US" sz="2400" dirty="0" smtClean="0">
                <a:latin typeface="Times New Roman" pitchFamily="18" charset="0"/>
                <a:ea typeface="ＭＳ Ｐゴシック" pitchFamily="34" charset="-128"/>
              </a:rPr>
              <a:t/>
            </a:r>
            <a:br>
              <a:rPr lang="en-US" sz="2400" dirty="0" smtClean="0">
                <a:latin typeface="Times New Roman" pitchFamily="18" charset="0"/>
                <a:ea typeface="ＭＳ Ｐゴシック" pitchFamily="34" charset="-128"/>
              </a:rPr>
            </a:br>
            <a:endParaRPr lang="en-US" sz="2400" dirty="0" smtClean="0">
              <a:ea typeface="ＭＳ Ｐゴシック" pitchFamily="34" charset="-128"/>
            </a:endParaRPr>
          </a:p>
        </p:txBody>
      </p:sp>
      <p:pic>
        <p:nvPicPr>
          <p:cNvPr id="89091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763" y="1631950"/>
            <a:ext cx="4478337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92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18100" y="1943100"/>
            <a:ext cx="292100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6" name="Rectangle 5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9402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1110</Words>
  <Application>Microsoft Macintosh PowerPoint</Application>
  <PresentationFormat>On-screen Show (4:3)</PresentationFormat>
  <Paragraphs>254</Paragraphs>
  <Slides>34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Office Theme</vt:lpstr>
      <vt:lpstr>Document</vt:lpstr>
      <vt:lpstr>PowerPoint Presentation</vt:lpstr>
      <vt:lpstr>Group-Based Interventions for Tier 2  An Overview of  Research Supported Practices</vt:lpstr>
      <vt:lpstr>Outcome</vt:lpstr>
      <vt:lpstr>Three Levels of Implementation</vt:lpstr>
      <vt:lpstr>Key Features of Tier 2</vt:lpstr>
      <vt:lpstr>Purpose of Tier 2</vt:lpstr>
      <vt:lpstr>Purpose of Tier 2</vt:lpstr>
      <vt:lpstr>The Behavior Education Program (BEP): A Daily Check-in/Check-out Intervention (CICO)</vt:lpstr>
      <vt:lpstr>Crone, D. A., Hawken, L. S. &amp; Horner, R. H.  (2010).  Responding to Problem Behavior in Schools:  The Behavior Education Program.  New York:  Guilford Press. </vt:lpstr>
      <vt:lpstr>Check-In/Check-Out</vt:lpstr>
      <vt:lpstr>PowerPoint Presentation</vt:lpstr>
      <vt:lpstr>Video Example</vt:lpstr>
      <vt:lpstr>What Resources Are Needed?</vt:lpstr>
      <vt:lpstr>Check-In/Check-Out</vt:lpstr>
      <vt:lpstr>  Social Skills Intervention Group </vt:lpstr>
      <vt:lpstr>Example Manuals</vt:lpstr>
      <vt:lpstr> Reasons for Social Skill Deficits </vt:lpstr>
      <vt:lpstr>Instructional Approach</vt:lpstr>
      <vt:lpstr>Preparation Phase</vt:lpstr>
      <vt:lpstr>Implementation Phase</vt:lpstr>
      <vt:lpstr>Video Example</vt:lpstr>
      <vt:lpstr> Check &amp; Connect  A Student Engagement Intervention </vt:lpstr>
      <vt:lpstr>Intervention Manual - 2012</vt:lpstr>
      <vt:lpstr>What is Check &amp; Connect?</vt:lpstr>
      <vt:lpstr>What is Check &amp; Connect?</vt:lpstr>
      <vt:lpstr>PowerPoint Presentation</vt:lpstr>
      <vt:lpstr>Video Example</vt:lpstr>
      <vt:lpstr>Resources Needed</vt:lpstr>
      <vt:lpstr>Resources</vt:lpstr>
      <vt:lpstr>Resources</vt:lpstr>
      <vt:lpstr>First Step to Success Helping Young Children Overcome Antisocial Behavior </vt:lpstr>
      <vt:lpstr>First Step to Success</vt:lpstr>
      <vt:lpstr> Outcome By the end of this session you will be able to… </vt:lpstr>
      <vt:lpstr>Contact Information &amp; Resources </vt:lpstr>
    </vt:vector>
  </TitlesOfParts>
  <Company>University of Missouri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Group-Based Interventions for Tier 2  An Overview of Research Supported Practices</dc:title>
  <dc:creator>College of Education</dc:creator>
  <cp:lastModifiedBy>College of Education</cp:lastModifiedBy>
  <cp:revision>6</cp:revision>
  <dcterms:created xsi:type="dcterms:W3CDTF">2013-06-01T13:42:44Z</dcterms:created>
  <dcterms:modified xsi:type="dcterms:W3CDTF">2013-06-06T18:41:31Z</dcterms:modified>
</cp:coreProperties>
</file>